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3"/>
  </p:notesMasterIdLst>
  <p:sldIdLst>
    <p:sldId id="257" r:id="rId2"/>
    <p:sldId id="258" r:id="rId3"/>
    <p:sldId id="259" r:id="rId4"/>
    <p:sldId id="262" r:id="rId5"/>
    <p:sldId id="265" r:id="rId6"/>
    <p:sldId id="260" r:id="rId7"/>
    <p:sldId id="266" r:id="rId8"/>
    <p:sldId id="261" r:id="rId9"/>
    <p:sldId id="263" r:id="rId10"/>
    <p:sldId id="264" r:id="rId11"/>
    <p:sldId id="267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" initials="M" lastIdx="0" clrIdx="0">
    <p:extLst>
      <p:ext uri="{19B8F6BF-5375-455C-9EA6-DF929625EA0E}">
        <p15:presenceInfo xmlns:p15="http://schemas.microsoft.com/office/powerpoint/2012/main" userId="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A7EF43-FCB3-42EB-80CF-83730CFBD52C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FB9F604F-79BB-4E4B-8E0D-4750927C1683}">
      <dgm:prSet phldrT="[文本]"/>
      <dgm:spPr/>
      <dgm:t>
        <a:bodyPr/>
        <a:lstStyle/>
        <a:p>
          <a:r>
            <a:rPr lang="zh-CN" altLang="en-US" dirty="0"/>
            <a:t>进入试题录入</a:t>
          </a:r>
        </a:p>
      </dgm:t>
    </dgm:pt>
    <dgm:pt modelId="{1FA90572-36F8-405F-87DA-AFF09A4B4547}" type="parTrans" cxnId="{D535E148-706F-4D65-A917-D901C134B57F}">
      <dgm:prSet/>
      <dgm:spPr/>
      <dgm:t>
        <a:bodyPr/>
        <a:lstStyle/>
        <a:p>
          <a:endParaRPr lang="zh-CN" altLang="en-US"/>
        </a:p>
      </dgm:t>
    </dgm:pt>
    <dgm:pt modelId="{BE38ADFB-499C-4F7D-B869-F8E8BC50826D}" type="sibTrans" cxnId="{D535E148-706F-4D65-A917-D901C134B57F}">
      <dgm:prSet/>
      <dgm:spPr/>
      <dgm:t>
        <a:bodyPr/>
        <a:lstStyle/>
        <a:p>
          <a:endParaRPr lang="zh-CN" altLang="en-US"/>
        </a:p>
      </dgm:t>
    </dgm:pt>
    <dgm:pt modelId="{1A895BA3-F4F8-47C7-BE68-BF5AF4472213}">
      <dgm:prSet phldrT="[文本]"/>
      <dgm:spPr/>
      <dgm:t>
        <a:bodyPr/>
        <a:lstStyle/>
        <a:p>
          <a:r>
            <a:rPr lang="zh-CN" altLang="en-US" dirty="0"/>
            <a:t>选择课程</a:t>
          </a:r>
        </a:p>
      </dgm:t>
    </dgm:pt>
    <dgm:pt modelId="{5C7AAEC0-C3FF-43FC-A5A4-CE2B70107D34}" type="parTrans" cxnId="{C9BA2265-388D-489C-A8C1-EDB2A1060F9D}">
      <dgm:prSet/>
      <dgm:spPr/>
      <dgm:t>
        <a:bodyPr/>
        <a:lstStyle/>
        <a:p>
          <a:endParaRPr lang="zh-CN" altLang="en-US"/>
        </a:p>
      </dgm:t>
    </dgm:pt>
    <dgm:pt modelId="{DE88C41C-6DA1-4AAC-B58C-979E8574CC7C}" type="sibTrans" cxnId="{C9BA2265-388D-489C-A8C1-EDB2A1060F9D}">
      <dgm:prSet/>
      <dgm:spPr/>
      <dgm:t>
        <a:bodyPr/>
        <a:lstStyle/>
        <a:p>
          <a:endParaRPr lang="zh-CN" altLang="en-US"/>
        </a:p>
      </dgm:t>
    </dgm:pt>
    <dgm:pt modelId="{1E554A76-1D52-4835-903C-0D9FBB00E4A0}">
      <dgm:prSet phldrT="[文本]"/>
      <dgm:spPr/>
      <dgm:t>
        <a:bodyPr/>
        <a:lstStyle/>
        <a:p>
          <a:r>
            <a:rPr lang="zh-CN" altLang="en-US" dirty="0"/>
            <a:t>导出模板</a:t>
          </a:r>
        </a:p>
      </dgm:t>
    </dgm:pt>
    <dgm:pt modelId="{29C8F653-A605-4D99-8847-48DE15075234}" type="parTrans" cxnId="{8E63982A-2F44-422D-99C0-96716C299FBF}">
      <dgm:prSet/>
      <dgm:spPr/>
      <dgm:t>
        <a:bodyPr/>
        <a:lstStyle/>
        <a:p>
          <a:endParaRPr lang="zh-CN" altLang="en-US"/>
        </a:p>
      </dgm:t>
    </dgm:pt>
    <dgm:pt modelId="{5A275E7A-C1A3-4EDE-91F5-065AA007F933}" type="sibTrans" cxnId="{8E63982A-2F44-422D-99C0-96716C299FBF}">
      <dgm:prSet/>
      <dgm:spPr/>
      <dgm:t>
        <a:bodyPr/>
        <a:lstStyle/>
        <a:p>
          <a:endParaRPr lang="zh-CN" altLang="en-US"/>
        </a:p>
      </dgm:t>
    </dgm:pt>
    <dgm:pt modelId="{D81804F1-8084-49AA-B5B3-B5A6908A45E7}">
      <dgm:prSet phldrT="[文本]"/>
      <dgm:spPr/>
      <dgm:t>
        <a:bodyPr/>
        <a:lstStyle/>
        <a:p>
          <a:r>
            <a:rPr lang="zh-CN" altLang="en-US" dirty="0"/>
            <a:t>导入模板</a:t>
          </a:r>
        </a:p>
      </dgm:t>
    </dgm:pt>
    <dgm:pt modelId="{459E82D3-4052-4952-9CB3-6ECAFBEF776D}" type="parTrans" cxnId="{6D5581FF-FD94-4242-8708-22985A41D180}">
      <dgm:prSet/>
      <dgm:spPr/>
      <dgm:t>
        <a:bodyPr/>
        <a:lstStyle/>
        <a:p>
          <a:endParaRPr lang="zh-CN" altLang="en-US"/>
        </a:p>
      </dgm:t>
    </dgm:pt>
    <dgm:pt modelId="{D51FCBC3-968F-470E-9109-3D9B858F5416}" type="sibTrans" cxnId="{6D5581FF-FD94-4242-8708-22985A41D180}">
      <dgm:prSet/>
      <dgm:spPr/>
      <dgm:t>
        <a:bodyPr/>
        <a:lstStyle/>
        <a:p>
          <a:endParaRPr lang="zh-CN" altLang="en-US"/>
        </a:p>
      </dgm:t>
    </dgm:pt>
    <dgm:pt modelId="{D0BEA34C-8332-49E3-A6F9-A09405952AC1}">
      <dgm:prSet phldrT="[文本]"/>
      <dgm:spPr/>
      <dgm:t>
        <a:bodyPr/>
        <a:lstStyle/>
        <a:p>
          <a:r>
            <a:rPr lang="zh-CN" altLang="en-US" dirty="0"/>
            <a:t>编辑试卷</a:t>
          </a:r>
        </a:p>
      </dgm:t>
    </dgm:pt>
    <dgm:pt modelId="{29B396F9-FC5C-4F28-940B-23AB41296251}" type="parTrans" cxnId="{1645A856-B7F0-4E02-8B20-9FE0D5400C1B}">
      <dgm:prSet/>
      <dgm:spPr/>
      <dgm:t>
        <a:bodyPr/>
        <a:lstStyle/>
        <a:p>
          <a:endParaRPr lang="zh-CN" altLang="en-US"/>
        </a:p>
      </dgm:t>
    </dgm:pt>
    <dgm:pt modelId="{00DDCD10-9C45-4C31-A6F2-A9AAE351A5A4}" type="sibTrans" cxnId="{1645A856-B7F0-4E02-8B20-9FE0D5400C1B}">
      <dgm:prSet/>
      <dgm:spPr/>
      <dgm:t>
        <a:bodyPr/>
        <a:lstStyle/>
        <a:p>
          <a:endParaRPr lang="zh-CN" altLang="en-US"/>
        </a:p>
      </dgm:t>
    </dgm:pt>
    <dgm:pt modelId="{22F4D2AC-ADCC-4B47-8EA2-5B1B9FA6EC46}">
      <dgm:prSet phldrT="[文本]"/>
      <dgm:spPr/>
      <dgm:t>
        <a:bodyPr/>
        <a:lstStyle/>
        <a:p>
          <a:r>
            <a:rPr lang="zh-CN" altLang="en-US" dirty="0"/>
            <a:t>导入试卷</a:t>
          </a:r>
          <a:endParaRPr lang="en-US" altLang="zh-CN" dirty="0"/>
        </a:p>
      </dgm:t>
    </dgm:pt>
    <dgm:pt modelId="{5BF99EE3-EEC2-4342-A01F-9A50E59A4550}" type="parTrans" cxnId="{26FE9D3B-32F3-43E4-9150-561509D4B3EC}">
      <dgm:prSet/>
      <dgm:spPr/>
      <dgm:t>
        <a:bodyPr/>
        <a:lstStyle/>
        <a:p>
          <a:endParaRPr lang="zh-CN" altLang="en-US"/>
        </a:p>
      </dgm:t>
    </dgm:pt>
    <dgm:pt modelId="{170D09A0-9F57-4128-9AA6-98BAD1956BB4}" type="sibTrans" cxnId="{26FE9D3B-32F3-43E4-9150-561509D4B3EC}">
      <dgm:prSet/>
      <dgm:spPr/>
      <dgm:t>
        <a:bodyPr/>
        <a:lstStyle/>
        <a:p>
          <a:endParaRPr lang="zh-CN" altLang="en-US"/>
        </a:p>
      </dgm:t>
    </dgm:pt>
    <dgm:pt modelId="{29EF21B9-8484-4F4D-8633-8FD5CE6202C2}" type="pres">
      <dgm:prSet presAssocID="{4CA7EF43-FCB3-42EB-80CF-83730CFBD52C}" presName="Name0" presStyleCnt="0">
        <dgm:presLayoutVars>
          <dgm:dir/>
          <dgm:resizeHandles val="exact"/>
        </dgm:presLayoutVars>
      </dgm:prSet>
      <dgm:spPr/>
    </dgm:pt>
    <dgm:pt modelId="{6D831BB2-6D7B-4CBC-AEE2-DA1852103D0D}" type="pres">
      <dgm:prSet presAssocID="{FB9F604F-79BB-4E4B-8E0D-4750927C1683}" presName="parTxOnly" presStyleLbl="node1" presStyleIdx="0" presStyleCnt="6" custLinFactNeighborX="-48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FF55DB-5C40-4A75-A6DE-4E600877A5DA}" type="pres">
      <dgm:prSet presAssocID="{BE38ADFB-499C-4F7D-B869-F8E8BC50826D}" presName="parSpace" presStyleCnt="0"/>
      <dgm:spPr/>
    </dgm:pt>
    <dgm:pt modelId="{1E23B1B2-A475-4341-BAD9-14FD1375D426}" type="pres">
      <dgm:prSet presAssocID="{1A895BA3-F4F8-47C7-BE68-BF5AF4472213}" presName="parTxOnly" presStyleLbl="node1" presStyleIdx="1" presStyleCnt="6" custScaleX="113606" custLinFactNeighborY="20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8136EB-8A1C-422A-98B8-BA408F6A3099}" type="pres">
      <dgm:prSet presAssocID="{DE88C41C-6DA1-4AAC-B58C-979E8574CC7C}" presName="parSpace" presStyleCnt="0"/>
      <dgm:spPr/>
    </dgm:pt>
    <dgm:pt modelId="{FF3F840A-8EBD-4D73-9356-9FFF95E49FBD}" type="pres">
      <dgm:prSet presAssocID="{D81804F1-8084-49AA-B5B3-B5A6908A45E7}" presName="parTxOnly" presStyleLbl="node1" presStyleIdx="2" presStyleCnt="6" custScaleX="113606" custLinFactNeighborY="-56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4A47CA-19EE-4EB9-8D39-BDECCE543C46}" type="pres">
      <dgm:prSet presAssocID="{D51FCBC3-968F-470E-9109-3D9B858F5416}" presName="parSpace" presStyleCnt="0"/>
      <dgm:spPr/>
    </dgm:pt>
    <dgm:pt modelId="{0390E5E5-C05B-4BE3-A657-BB4C778F6AB6}" type="pres">
      <dgm:prSet presAssocID="{1E554A76-1D52-4835-903C-0D9FBB00E4A0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05647C-AD31-44EB-9DD1-727B32F6FBFA}" type="pres">
      <dgm:prSet presAssocID="{5A275E7A-C1A3-4EDE-91F5-065AA007F933}" presName="parSpace" presStyleCnt="0"/>
      <dgm:spPr/>
    </dgm:pt>
    <dgm:pt modelId="{6A179C4C-D67E-4306-98F5-25F0D411B227}" type="pres">
      <dgm:prSet presAssocID="{D0BEA34C-8332-49E3-A6F9-A09405952AC1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416E9A-D0AA-4649-B809-40EF3C2134F2}" type="pres">
      <dgm:prSet presAssocID="{00DDCD10-9C45-4C31-A6F2-A9AAE351A5A4}" presName="parSpace" presStyleCnt="0"/>
      <dgm:spPr/>
    </dgm:pt>
    <dgm:pt modelId="{4DC1150D-3055-4BBC-95AE-5854D9734DF5}" type="pres">
      <dgm:prSet presAssocID="{22F4D2AC-ADCC-4B47-8EA2-5B1B9FA6EC46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D895E9-1304-497C-8A2C-F2AB7C696F9B}" type="presOf" srcId="{1A895BA3-F4F8-47C7-BE68-BF5AF4472213}" destId="{1E23B1B2-A475-4341-BAD9-14FD1375D426}" srcOrd="0" destOrd="0" presId="urn:microsoft.com/office/officeart/2005/8/layout/hChevron3"/>
    <dgm:cxn modelId="{2CC033A9-9A88-411C-8DAC-B41DDD0688F8}" type="presOf" srcId="{D81804F1-8084-49AA-B5B3-B5A6908A45E7}" destId="{FF3F840A-8EBD-4D73-9356-9FFF95E49FBD}" srcOrd="0" destOrd="0" presId="urn:microsoft.com/office/officeart/2005/8/layout/hChevron3"/>
    <dgm:cxn modelId="{BCD2A696-2271-4547-A714-38F316DD8469}" type="presOf" srcId="{4CA7EF43-FCB3-42EB-80CF-83730CFBD52C}" destId="{29EF21B9-8484-4F4D-8633-8FD5CE6202C2}" srcOrd="0" destOrd="0" presId="urn:microsoft.com/office/officeart/2005/8/layout/hChevron3"/>
    <dgm:cxn modelId="{43F5C131-5FB8-40B0-9276-EF0F85460105}" type="presOf" srcId="{1E554A76-1D52-4835-903C-0D9FBB00E4A0}" destId="{0390E5E5-C05B-4BE3-A657-BB4C778F6AB6}" srcOrd="0" destOrd="0" presId="urn:microsoft.com/office/officeart/2005/8/layout/hChevron3"/>
    <dgm:cxn modelId="{D535E148-706F-4D65-A917-D901C134B57F}" srcId="{4CA7EF43-FCB3-42EB-80CF-83730CFBD52C}" destId="{FB9F604F-79BB-4E4B-8E0D-4750927C1683}" srcOrd="0" destOrd="0" parTransId="{1FA90572-36F8-405F-87DA-AFF09A4B4547}" sibTransId="{BE38ADFB-499C-4F7D-B869-F8E8BC50826D}"/>
    <dgm:cxn modelId="{1645A856-B7F0-4E02-8B20-9FE0D5400C1B}" srcId="{4CA7EF43-FCB3-42EB-80CF-83730CFBD52C}" destId="{D0BEA34C-8332-49E3-A6F9-A09405952AC1}" srcOrd="4" destOrd="0" parTransId="{29B396F9-FC5C-4F28-940B-23AB41296251}" sibTransId="{00DDCD10-9C45-4C31-A6F2-A9AAE351A5A4}"/>
    <dgm:cxn modelId="{6D5581FF-FD94-4242-8708-22985A41D180}" srcId="{4CA7EF43-FCB3-42EB-80CF-83730CFBD52C}" destId="{D81804F1-8084-49AA-B5B3-B5A6908A45E7}" srcOrd="2" destOrd="0" parTransId="{459E82D3-4052-4952-9CB3-6ECAFBEF776D}" sibTransId="{D51FCBC3-968F-470E-9109-3D9B858F5416}"/>
    <dgm:cxn modelId="{26FE9D3B-32F3-43E4-9150-561509D4B3EC}" srcId="{4CA7EF43-FCB3-42EB-80CF-83730CFBD52C}" destId="{22F4D2AC-ADCC-4B47-8EA2-5B1B9FA6EC46}" srcOrd="5" destOrd="0" parTransId="{5BF99EE3-EEC2-4342-A01F-9A50E59A4550}" sibTransId="{170D09A0-9F57-4128-9AA6-98BAD1956BB4}"/>
    <dgm:cxn modelId="{C9BA2265-388D-489C-A8C1-EDB2A1060F9D}" srcId="{4CA7EF43-FCB3-42EB-80CF-83730CFBD52C}" destId="{1A895BA3-F4F8-47C7-BE68-BF5AF4472213}" srcOrd="1" destOrd="0" parTransId="{5C7AAEC0-C3FF-43FC-A5A4-CE2B70107D34}" sibTransId="{DE88C41C-6DA1-4AAC-B58C-979E8574CC7C}"/>
    <dgm:cxn modelId="{8E63982A-2F44-422D-99C0-96716C299FBF}" srcId="{4CA7EF43-FCB3-42EB-80CF-83730CFBD52C}" destId="{1E554A76-1D52-4835-903C-0D9FBB00E4A0}" srcOrd="3" destOrd="0" parTransId="{29C8F653-A605-4D99-8847-48DE15075234}" sibTransId="{5A275E7A-C1A3-4EDE-91F5-065AA007F933}"/>
    <dgm:cxn modelId="{73DB014D-03C9-42C6-A553-266089990E40}" type="presOf" srcId="{FB9F604F-79BB-4E4B-8E0D-4750927C1683}" destId="{6D831BB2-6D7B-4CBC-AEE2-DA1852103D0D}" srcOrd="0" destOrd="0" presId="urn:microsoft.com/office/officeart/2005/8/layout/hChevron3"/>
    <dgm:cxn modelId="{B65E13D0-B145-4220-896A-D6FE2FDB85CC}" type="presOf" srcId="{22F4D2AC-ADCC-4B47-8EA2-5B1B9FA6EC46}" destId="{4DC1150D-3055-4BBC-95AE-5854D9734DF5}" srcOrd="0" destOrd="0" presId="urn:microsoft.com/office/officeart/2005/8/layout/hChevron3"/>
    <dgm:cxn modelId="{AA8ED156-D801-424D-9F59-6BB9EA18139C}" type="presOf" srcId="{D0BEA34C-8332-49E3-A6F9-A09405952AC1}" destId="{6A179C4C-D67E-4306-98F5-25F0D411B227}" srcOrd="0" destOrd="0" presId="urn:microsoft.com/office/officeart/2005/8/layout/hChevron3"/>
    <dgm:cxn modelId="{F5D40F4D-5349-4C1B-BB57-F69168B176B3}" type="presParOf" srcId="{29EF21B9-8484-4F4D-8633-8FD5CE6202C2}" destId="{6D831BB2-6D7B-4CBC-AEE2-DA1852103D0D}" srcOrd="0" destOrd="0" presId="urn:microsoft.com/office/officeart/2005/8/layout/hChevron3"/>
    <dgm:cxn modelId="{88350B26-DBC5-4554-8399-46EE18862CE5}" type="presParOf" srcId="{29EF21B9-8484-4F4D-8633-8FD5CE6202C2}" destId="{19FF55DB-5C40-4A75-A6DE-4E600877A5DA}" srcOrd="1" destOrd="0" presId="urn:microsoft.com/office/officeart/2005/8/layout/hChevron3"/>
    <dgm:cxn modelId="{000D316B-DA9C-41D7-BFA3-68DC8E244B63}" type="presParOf" srcId="{29EF21B9-8484-4F4D-8633-8FD5CE6202C2}" destId="{1E23B1B2-A475-4341-BAD9-14FD1375D426}" srcOrd="2" destOrd="0" presId="urn:microsoft.com/office/officeart/2005/8/layout/hChevron3"/>
    <dgm:cxn modelId="{90E947D9-5B4A-42CA-A45A-8621C059D438}" type="presParOf" srcId="{29EF21B9-8484-4F4D-8633-8FD5CE6202C2}" destId="{2E8136EB-8A1C-422A-98B8-BA408F6A3099}" srcOrd="3" destOrd="0" presId="urn:microsoft.com/office/officeart/2005/8/layout/hChevron3"/>
    <dgm:cxn modelId="{D05E5E92-F868-4E92-967D-3FC7A9979904}" type="presParOf" srcId="{29EF21B9-8484-4F4D-8633-8FD5CE6202C2}" destId="{FF3F840A-8EBD-4D73-9356-9FFF95E49FBD}" srcOrd="4" destOrd="0" presId="urn:microsoft.com/office/officeart/2005/8/layout/hChevron3"/>
    <dgm:cxn modelId="{B1BE55A1-5BB5-4DAB-8D0D-3CFF478528C6}" type="presParOf" srcId="{29EF21B9-8484-4F4D-8633-8FD5CE6202C2}" destId="{9F4A47CA-19EE-4EB9-8D39-BDECCE543C46}" srcOrd="5" destOrd="0" presId="urn:microsoft.com/office/officeart/2005/8/layout/hChevron3"/>
    <dgm:cxn modelId="{F76BBBF9-63FE-4BA3-A068-6183341B2F17}" type="presParOf" srcId="{29EF21B9-8484-4F4D-8633-8FD5CE6202C2}" destId="{0390E5E5-C05B-4BE3-A657-BB4C778F6AB6}" srcOrd="6" destOrd="0" presId="urn:microsoft.com/office/officeart/2005/8/layout/hChevron3"/>
    <dgm:cxn modelId="{B32452F5-83F2-4047-ABD4-F4530DF2E936}" type="presParOf" srcId="{29EF21B9-8484-4F4D-8633-8FD5CE6202C2}" destId="{FB05647C-AD31-44EB-9DD1-727B32F6FBFA}" srcOrd="7" destOrd="0" presId="urn:microsoft.com/office/officeart/2005/8/layout/hChevron3"/>
    <dgm:cxn modelId="{E0C175A9-1E78-4133-ACDE-F2938B38F462}" type="presParOf" srcId="{29EF21B9-8484-4F4D-8633-8FD5CE6202C2}" destId="{6A179C4C-D67E-4306-98F5-25F0D411B227}" srcOrd="8" destOrd="0" presId="urn:microsoft.com/office/officeart/2005/8/layout/hChevron3"/>
    <dgm:cxn modelId="{107CF260-C11E-43E2-9D47-C5C4700C0C9F}" type="presParOf" srcId="{29EF21B9-8484-4F4D-8633-8FD5CE6202C2}" destId="{FD416E9A-D0AA-4649-B809-40EF3C2134F2}" srcOrd="9" destOrd="0" presId="urn:microsoft.com/office/officeart/2005/8/layout/hChevron3"/>
    <dgm:cxn modelId="{EC9C4BFF-66AE-465A-BDD7-11C62D38ADFF}" type="presParOf" srcId="{29EF21B9-8484-4F4D-8633-8FD5CE6202C2}" destId="{4DC1150D-3055-4BBC-95AE-5854D9734DF5}" srcOrd="1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AF310-7513-4FBB-A17C-9E6C6D035560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6ED94-4D0F-49B3-A7DB-C8CC6E14B9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6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922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7572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0E326-E0BB-453B-98AA-6DA8A8CB578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403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668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688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993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8015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624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720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7189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8772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11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874713" y="2162628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874713" y="4056517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096000" y="2162628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096000" y="4056517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89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3" y="1799772"/>
            <a:ext cx="5798004" cy="2307771"/>
          </a:xfrm>
          <a:custGeom>
            <a:avLst/>
            <a:gdLst>
              <a:gd name="connsiteX0" fmla="*/ 0 w 5798004"/>
              <a:gd name="connsiteY0" fmla="*/ 0 h 2307771"/>
              <a:gd name="connsiteX1" fmla="*/ 5798004 w 5798004"/>
              <a:gd name="connsiteY1" fmla="*/ 0 h 2307771"/>
              <a:gd name="connsiteX2" fmla="*/ 5798004 w 5798004"/>
              <a:gd name="connsiteY2" fmla="*/ 2307771 h 2307771"/>
              <a:gd name="connsiteX3" fmla="*/ 0 w 5798004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8004" h="2307771">
                <a:moveTo>
                  <a:pt x="0" y="0"/>
                </a:moveTo>
                <a:lnTo>
                  <a:pt x="5798004" y="0"/>
                </a:lnTo>
                <a:lnTo>
                  <a:pt x="5798004" y="2307771"/>
                </a:lnTo>
                <a:lnTo>
                  <a:pt x="0" y="2307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519886" y="4107543"/>
            <a:ext cx="2797402" cy="1770743"/>
          </a:xfrm>
          <a:custGeom>
            <a:avLst/>
            <a:gdLst>
              <a:gd name="connsiteX0" fmla="*/ 0 w 2797402"/>
              <a:gd name="connsiteY0" fmla="*/ 0 h 1770743"/>
              <a:gd name="connsiteX1" fmla="*/ 2797402 w 2797402"/>
              <a:gd name="connsiteY1" fmla="*/ 0 h 1770743"/>
              <a:gd name="connsiteX2" fmla="*/ 2797402 w 2797402"/>
              <a:gd name="connsiteY2" fmla="*/ 1770743 h 1770743"/>
              <a:gd name="connsiteX3" fmla="*/ 0 w 2797402"/>
              <a:gd name="connsiteY3" fmla="*/ 1770743 h 177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402" h="1770743">
                <a:moveTo>
                  <a:pt x="0" y="0"/>
                </a:moveTo>
                <a:lnTo>
                  <a:pt x="2797402" y="0"/>
                </a:lnTo>
                <a:lnTo>
                  <a:pt x="2797402" y="1770743"/>
                </a:lnTo>
                <a:lnTo>
                  <a:pt x="0" y="1770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286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4713" y="1886857"/>
            <a:ext cx="5221287" cy="4034972"/>
          </a:xfrm>
          <a:custGeom>
            <a:avLst/>
            <a:gdLst>
              <a:gd name="connsiteX0" fmla="*/ 0 w 5221287"/>
              <a:gd name="connsiteY0" fmla="*/ 0 h 4034972"/>
              <a:gd name="connsiteX1" fmla="*/ 5221287 w 5221287"/>
              <a:gd name="connsiteY1" fmla="*/ 0 h 4034972"/>
              <a:gd name="connsiteX2" fmla="*/ 5221287 w 5221287"/>
              <a:gd name="connsiteY2" fmla="*/ 4034972 h 4034972"/>
              <a:gd name="connsiteX3" fmla="*/ 0 w 5221287"/>
              <a:gd name="connsiteY3" fmla="*/ 4034972 h 403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287" h="4034972">
                <a:moveTo>
                  <a:pt x="0" y="0"/>
                </a:moveTo>
                <a:lnTo>
                  <a:pt x="5221287" y="0"/>
                </a:lnTo>
                <a:lnTo>
                  <a:pt x="5221287" y="4034972"/>
                </a:lnTo>
                <a:lnTo>
                  <a:pt x="0" y="4034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22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2" y="3940403"/>
            <a:ext cx="5090659" cy="1901372"/>
          </a:xfrm>
          <a:custGeom>
            <a:avLst/>
            <a:gdLst>
              <a:gd name="connsiteX0" fmla="*/ 0 w 5090659"/>
              <a:gd name="connsiteY0" fmla="*/ 0 h 1901372"/>
              <a:gd name="connsiteX1" fmla="*/ 5090659 w 5090659"/>
              <a:gd name="connsiteY1" fmla="*/ 0 h 1901372"/>
              <a:gd name="connsiteX2" fmla="*/ 5090659 w 5090659"/>
              <a:gd name="connsiteY2" fmla="*/ 1901372 h 1901372"/>
              <a:gd name="connsiteX3" fmla="*/ 0 w 5090659"/>
              <a:gd name="connsiteY3" fmla="*/ 1901372 h 190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0659" h="1901372">
                <a:moveTo>
                  <a:pt x="0" y="0"/>
                </a:moveTo>
                <a:lnTo>
                  <a:pt x="5090659" y="0"/>
                </a:lnTo>
                <a:lnTo>
                  <a:pt x="5090659" y="1901372"/>
                </a:lnTo>
                <a:lnTo>
                  <a:pt x="0" y="1901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096000" y="1922917"/>
            <a:ext cx="5221288" cy="3918858"/>
          </a:xfrm>
          <a:custGeom>
            <a:avLst/>
            <a:gdLst>
              <a:gd name="connsiteX0" fmla="*/ 0 w 5221288"/>
              <a:gd name="connsiteY0" fmla="*/ 0 h 3918858"/>
              <a:gd name="connsiteX1" fmla="*/ 5221288 w 5221288"/>
              <a:gd name="connsiteY1" fmla="*/ 0 h 3918858"/>
              <a:gd name="connsiteX2" fmla="*/ 5221288 w 5221288"/>
              <a:gd name="connsiteY2" fmla="*/ 3918858 h 3918858"/>
              <a:gd name="connsiteX3" fmla="*/ 0 w 5221288"/>
              <a:gd name="connsiteY3" fmla="*/ 3918858 h 391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288" h="3918858">
                <a:moveTo>
                  <a:pt x="0" y="0"/>
                </a:moveTo>
                <a:lnTo>
                  <a:pt x="5221288" y="0"/>
                </a:lnTo>
                <a:lnTo>
                  <a:pt x="5221288" y="3918858"/>
                </a:lnTo>
                <a:lnTo>
                  <a:pt x="0" y="39188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82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644370" y="1922917"/>
            <a:ext cx="2680772" cy="1901372"/>
          </a:xfrm>
          <a:custGeom>
            <a:avLst/>
            <a:gdLst>
              <a:gd name="connsiteX0" fmla="*/ 0 w 2680772"/>
              <a:gd name="connsiteY0" fmla="*/ 0 h 1901372"/>
              <a:gd name="connsiteX1" fmla="*/ 2680772 w 2680772"/>
              <a:gd name="connsiteY1" fmla="*/ 0 h 1901372"/>
              <a:gd name="connsiteX2" fmla="*/ 2680772 w 2680772"/>
              <a:gd name="connsiteY2" fmla="*/ 1901372 h 1901372"/>
              <a:gd name="connsiteX3" fmla="*/ 0 w 2680772"/>
              <a:gd name="connsiteY3" fmla="*/ 1901372 h 190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772" h="1901372">
                <a:moveTo>
                  <a:pt x="0" y="0"/>
                </a:moveTo>
                <a:lnTo>
                  <a:pt x="2680772" y="0"/>
                </a:lnTo>
                <a:lnTo>
                  <a:pt x="2680772" y="1901372"/>
                </a:lnTo>
                <a:lnTo>
                  <a:pt x="0" y="1901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644370" y="4071032"/>
            <a:ext cx="5672918" cy="1654627"/>
          </a:xfrm>
          <a:custGeom>
            <a:avLst/>
            <a:gdLst>
              <a:gd name="connsiteX0" fmla="*/ 0 w 5672918"/>
              <a:gd name="connsiteY0" fmla="*/ 0 h 1654627"/>
              <a:gd name="connsiteX1" fmla="*/ 5672918 w 5672918"/>
              <a:gd name="connsiteY1" fmla="*/ 0 h 1654627"/>
              <a:gd name="connsiteX2" fmla="*/ 5672918 w 5672918"/>
              <a:gd name="connsiteY2" fmla="*/ 1654627 h 1654627"/>
              <a:gd name="connsiteX3" fmla="*/ 0 w 5672918"/>
              <a:gd name="connsiteY3" fmla="*/ 1654627 h 1654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2918" h="1654627">
                <a:moveTo>
                  <a:pt x="0" y="0"/>
                </a:moveTo>
                <a:lnTo>
                  <a:pt x="5672918" y="0"/>
                </a:lnTo>
                <a:lnTo>
                  <a:pt x="5672918" y="1654627"/>
                </a:lnTo>
                <a:lnTo>
                  <a:pt x="0" y="16546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04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096000" y="2532516"/>
            <a:ext cx="4601028" cy="3251200"/>
          </a:xfrm>
          <a:custGeom>
            <a:avLst/>
            <a:gdLst>
              <a:gd name="connsiteX0" fmla="*/ 0 w 4601028"/>
              <a:gd name="connsiteY0" fmla="*/ 0 h 3251200"/>
              <a:gd name="connsiteX1" fmla="*/ 4601028 w 4601028"/>
              <a:gd name="connsiteY1" fmla="*/ 0 h 3251200"/>
              <a:gd name="connsiteX2" fmla="*/ 4601028 w 4601028"/>
              <a:gd name="connsiteY2" fmla="*/ 3251200 h 3251200"/>
              <a:gd name="connsiteX3" fmla="*/ 0 w 4601028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1028" h="3251200">
                <a:moveTo>
                  <a:pt x="0" y="0"/>
                </a:moveTo>
                <a:lnTo>
                  <a:pt x="4601028" y="0"/>
                </a:lnTo>
                <a:lnTo>
                  <a:pt x="4601028" y="3251200"/>
                </a:lnTo>
                <a:lnTo>
                  <a:pt x="0" y="3251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291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3" y="2452688"/>
            <a:ext cx="3073173" cy="2743426"/>
          </a:xfrm>
          <a:custGeom>
            <a:avLst/>
            <a:gdLst>
              <a:gd name="connsiteX0" fmla="*/ 0 w 3073173"/>
              <a:gd name="connsiteY0" fmla="*/ 0 h 2743426"/>
              <a:gd name="connsiteX1" fmla="*/ 3073173 w 3073173"/>
              <a:gd name="connsiteY1" fmla="*/ 0 h 2743426"/>
              <a:gd name="connsiteX2" fmla="*/ 3073173 w 3073173"/>
              <a:gd name="connsiteY2" fmla="*/ 2743426 h 2743426"/>
              <a:gd name="connsiteX3" fmla="*/ 0 w 3073173"/>
              <a:gd name="connsiteY3" fmla="*/ 2743426 h 274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173" h="2743426">
                <a:moveTo>
                  <a:pt x="0" y="0"/>
                </a:moveTo>
                <a:lnTo>
                  <a:pt x="3073173" y="0"/>
                </a:lnTo>
                <a:lnTo>
                  <a:pt x="3073173" y="2743426"/>
                </a:lnTo>
                <a:lnTo>
                  <a:pt x="0" y="27434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244115" y="2452688"/>
            <a:ext cx="3073173" cy="2743426"/>
          </a:xfrm>
          <a:custGeom>
            <a:avLst/>
            <a:gdLst>
              <a:gd name="connsiteX0" fmla="*/ 0 w 3073173"/>
              <a:gd name="connsiteY0" fmla="*/ 0 h 2743426"/>
              <a:gd name="connsiteX1" fmla="*/ 3073173 w 3073173"/>
              <a:gd name="connsiteY1" fmla="*/ 0 h 2743426"/>
              <a:gd name="connsiteX2" fmla="*/ 3073173 w 3073173"/>
              <a:gd name="connsiteY2" fmla="*/ 2743426 h 2743426"/>
              <a:gd name="connsiteX3" fmla="*/ 0 w 3073173"/>
              <a:gd name="connsiteY3" fmla="*/ 2743426 h 274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173" h="2743426">
                <a:moveTo>
                  <a:pt x="0" y="0"/>
                </a:moveTo>
                <a:lnTo>
                  <a:pt x="3073173" y="0"/>
                </a:lnTo>
                <a:lnTo>
                  <a:pt x="3073173" y="2743426"/>
                </a:lnTo>
                <a:lnTo>
                  <a:pt x="0" y="27434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2048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834742" y="2540000"/>
            <a:ext cx="5297715" cy="4318000"/>
          </a:xfrm>
          <a:custGeom>
            <a:avLst/>
            <a:gdLst>
              <a:gd name="connsiteX0" fmla="*/ 0 w 5297715"/>
              <a:gd name="connsiteY0" fmla="*/ 0 h 4318000"/>
              <a:gd name="connsiteX1" fmla="*/ 5297715 w 5297715"/>
              <a:gd name="connsiteY1" fmla="*/ 0 h 4318000"/>
              <a:gd name="connsiteX2" fmla="*/ 5297715 w 5297715"/>
              <a:gd name="connsiteY2" fmla="*/ 4318000 h 4318000"/>
              <a:gd name="connsiteX3" fmla="*/ 0 w 5297715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7715" h="4318000">
                <a:moveTo>
                  <a:pt x="0" y="0"/>
                </a:moveTo>
                <a:lnTo>
                  <a:pt x="5297715" y="0"/>
                </a:lnTo>
                <a:lnTo>
                  <a:pt x="5297715" y="4318000"/>
                </a:lnTo>
                <a:lnTo>
                  <a:pt x="0" y="431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1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74711" y="2307774"/>
            <a:ext cx="5221288" cy="2989943"/>
          </a:xfrm>
          <a:custGeom>
            <a:avLst/>
            <a:gdLst>
              <a:gd name="connsiteX0" fmla="*/ 309933 w 5221288"/>
              <a:gd name="connsiteY0" fmla="*/ 2370077 h 2989943"/>
              <a:gd name="connsiteX1" fmla="*/ 4911355 w 5221288"/>
              <a:gd name="connsiteY1" fmla="*/ 2370077 h 2989943"/>
              <a:gd name="connsiteX2" fmla="*/ 5221288 w 5221288"/>
              <a:gd name="connsiteY2" fmla="*/ 2680010 h 2989943"/>
              <a:gd name="connsiteX3" fmla="*/ 4911355 w 5221288"/>
              <a:gd name="connsiteY3" fmla="*/ 2989943 h 2989943"/>
              <a:gd name="connsiteX4" fmla="*/ 309933 w 5221288"/>
              <a:gd name="connsiteY4" fmla="*/ 2989943 h 2989943"/>
              <a:gd name="connsiteX5" fmla="*/ 0 w 5221288"/>
              <a:gd name="connsiteY5" fmla="*/ 2680010 h 2989943"/>
              <a:gd name="connsiteX6" fmla="*/ 309933 w 5221288"/>
              <a:gd name="connsiteY6" fmla="*/ 2370077 h 2989943"/>
              <a:gd name="connsiteX7" fmla="*/ 309933 w 5221288"/>
              <a:gd name="connsiteY7" fmla="*/ 1580051 h 2989943"/>
              <a:gd name="connsiteX8" fmla="*/ 4410973 w 5221288"/>
              <a:gd name="connsiteY8" fmla="*/ 1580051 h 2989943"/>
              <a:gd name="connsiteX9" fmla="*/ 4720906 w 5221288"/>
              <a:gd name="connsiteY9" fmla="*/ 1889984 h 2989943"/>
              <a:gd name="connsiteX10" fmla="*/ 4410973 w 5221288"/>
              <a:gd name="connsiteY10" fmla="*/ 2199917 h 2989943"/>
              <a:gd name="connsiteX11" fmla="*/ 309933 w 5221288"/>
              <a:gd name="connsiteY11" fmla="*/ 2199917 h 2989943"/>
              <a:gd name="connsiteX12" fmla="*/ 0 w 5221288"/>
              <a:gd name="connsiteY12" fmla="*/ 1889984 h 2989943"/>
              <a:gd name="connsiteX13" fmla="*/ 309933 w 5221288"/>
              <a:gd name="connsiteY13" fmla="*/ 1580051 h 2989943"/>
              <a:gd name="connsiteX14" fmla="*/ 309933 w 5221288"/>
              <a:gd name="connsiteY14" fmla="*/ 790026 h 2989943"/>
              <a:gd name="connsiteX15" fmla="*/ 4003255 w 5221288"/>
              <a:gd name="connsiteY15" fmla="*/ 790026 h 2989943"/>
              <a:gd name="connsiteX16" fmla="*/ 4313188 w 5221288"/>
              <a:gd name="connsiteY16" fmla="*/ 1099959 h 2989943"/>
              <a:gd name="connsiteX17" fmla="*/ 4003255 w 5221288"/>
              <a:gd name="connsiteY17" fmla="*/ 1409892 h 2989943"/>
              <a:gd name="connsiteX18" fmla="*/ 309933 w 5221288"/>
              <a:gd name="connsiteY18" fmla="*/ 1409892 h 2989943"/>
              <a:gd name="connsiteX19" fmla="*/ 0 w 5221288"/>
              <a:gd name="connsiteY19" fmla="*/ 1099959 h 2989943"/>
              <a:gd name="connsiteX20" fmla="*/ 309933 w 5221288"/>
              <a:gd name="connsiteY20" fmla="*/ 790026 h 2989943"/>
              <a:gd name="connsiteX21" fmla="*/ 309934 w 5221288"/>
              <a:gd name="connsiteY21" fmla="*/ 0 h 2989943"/>
              <a:gd name="connsiteX22" fmla="*/ 3452199 w 5221288"/>
              <a:gd name="connsiteY22" fmla="*/ 0 h 2989943"/>
              <a:gd name="connsiteX23" fmla="*/ 3762132 w 5221288"/>
              <a:gd name="connsiteY23" fmla="*/ 309933 h 2989943"/>
              <a:gd name="connsiteX24" fmla="*/ 3452199 w 5221288"/>
              <a:gd name="connsiteY24" fmla="*/ 619866 h 2989943"/>
              <a:gd name="connsiteX25" fmla="*/ 309934 w 5221288"/>
              <a:gd name="connsiteY25" fmla="*/ 619866 h 2989943"/>
              <a:gd name="connsiteX26" fmla="*/ 1 w 5221288"/>
              <a:gd name="connsiteY26" fmla="*/ 309933 h 2989943"/>
              <a:gd name="connsiteX27" fmla="*/ 309934 w 5221288"/>
              <a:gd name="connsiteY27" fmla="*/ 0 h 298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21288" h="2989943">
                <a:moveTo>
                  <a:pt x="309933" y="2370077"/>
                </a:moveTo>
                <a:lnTo>
                  <a:pt x="4911355" y="2370077"/>
                </a:lnTo>
                <a:cubicBezTo>
                  <a:pt x="5082526" y="2370077"/>
                  <a:pt x="5221288" y="2508839"/>
                  <a:pt x="5221288" y="2680010"/>
                </a:cubicBezTo>
                <a:cubicBezTo>
                  <a:pt x="5221288" y="2851181"/>
                  <a:pt x="5082526" y="2989943"/>
                  <a:pt x="4911355" y="2989943"/>
                </a:cubicBezTo>
                <a:lnTo>
                  <a:pt x="309933" y="2989943"/>
                </a:lnTo>
                <a:cubicBezTo>
                  <a:pt x="138762" y="2989943"/>
                  <a:pt x="0" y="2851181"/>
                  <a:pt x="0" y="2680010"/>
                </a:cubicBezTo>
                <a:cubicBezTo>
                  <a:pt x="0" y="2508839"/>
                  <a:pt x="138762" y="2370077"/>
                  <a:pt x="309933" y="2370077"/>
                </a:cubicBezTo>
                <a:close/>
                <a:moveTo>
                  <a:pt x="309933" y="1580051"/>
                </a:moveTo>
                <a:lnTo>
                  <a:pt x="4410973" y="1580051"/>
                </a:lnTo>
                <a:cubicBezTo>
                  <a:pt x="4582144" y="1580051"/>
                  <a:pt x="4720906" y="1718813"/>
                  <a:pt x="4720906" y="1889984"/>
                </a:cubicBezTo>
                <a:cubicBezTo>
                  <a:pt x="4720906" y="2061155"/>
                  <a:pt x="4582144" y="2199917"/>
                  <a:pt x="4410973" y="2199917"/>
                </a:cubicBezTo>
                <a:lnTo>
                  <a:pt x="309933" y="2199917"/>
                </a:lnTo>
                <a:cubicBezTo>
                  <a:pt x="138762" y="2199917"/>
                  <a:pt x="0" y="2061155"/>
                  <a:pt x="0" y="1889984"/>
                </a:cubicBezTo>
                <a:cubicBezTo>
                  <a:pt x="0" y="1718813"/>
                  <a:pt x="138762" y="1580051"/>
                  <a:pt x="309933" y="1580051"/>
                </a:cubicBezTo>
                <a:close/>
                <a:moveTo>
                  <a:pt x="309933" y="790026"/>
                </a:moveTo>
                <a:lnTo>
                  <a:pt x="4003255" y="790026"/>
                </a:lnTo>
                <a:cubicBezTo>
                  <a:pt x="4174426" y="790026"/>
                  <a:pt x="4313188" y="928788"/>
                  <a:pt x="4313188" y="1099959"/>
                </a:cubicBezTo>
                <a:cubicBezTo>
                  <a:pt x="4313188" y="1271130"/>
                  <a:pt x="4174426" y="1409892"/>
                  <a:pt x="4003255" y="1409892"/>
                </a:cubicBezTo>
                <a:lnTo>
                  <a:pt x="309933" y="1409892"/>
                </a:lnTo>
                <a:cubicBezTo>
                  <a:pt x="138762" y="1409892"/>
                  <a:pt x="0" y="1271130"/>
                  <a:pt x="0" y="1099959"/>
                </a:cubicBezTo>
                <a:cubicBezTo>
                  <a:pt x="0" y="928788"/>
                  <a:pt x="138762" y="790026"/>
                  <a:pt x="309933" y="790026"/>
                </a:cubicBezTo>
                <a:close/>
                <a:moveTo>
                  <a:pt x="309934" y="0"/>
                </a:moveTo>
                <a:lnTo>
                  <a:pt x="3452199" y="0"/>
                </a:lnTo>
                <a:cubicBezTo>
                  <a:pt x="3623370" y="0"/>
                  <a:pt x="3762132" y="138762"/>
                  <a:pt x="3762132" y="309933"/>
                </a:cubicBezTo>
                <a:cubicBezTo>
                  <a:pt x="3762132" y="481104"/>
                  <a:pt x="3623370" y="619866"/>
                  <a:pt x="3452199" y="619866"/>
                </a:cubicBezTo>
                <a:lnTo>
                  <a:pt x="309934" y="619866"/>
                </a:lnTo>
                <a:cubicBezTo>
                  <a:pt x="138763" y="619866"/>
                  <a:pt x="1" y="481104"/>
                  <a:pt x="1" y="309933"/>
                </a:cubicBezTo>
                <a:cubicBezTo>
                  <a:pt x="1" y="138762"/>
                  <a:pt x="138763" y="0"/>
                  <a:pt x="309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26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90700" y="1755775"/>
            <a:ext cx="3042671" cy="2017938"/>
          </a:xfrm>
          <a:custGeom>
            <a:avLst/>
            <a:gdLst>
              <a:gd name="connsiteX0" fmla="*/ 0 w 3042671"/>
              <a:gd name="connsiteY0" fmla="*/ 0 h 2017938"/>
              <a:gd name="connsiteX1" fmla="*/ 3042671 w 3042671"/>
              <a:gd name="connsiteY1" fmla="*/ 0 h 2017938"/>
              <a:gd name="connsiteX2" fmla="*/ 3042671 w 3042671"/>
              <a:gd name="connsiteY2" fmla="*/ 2017938 h 2017938"/>
              <a:gd name="connsiteX3" fmla="*/ 0 w 3042671"/>
              <a:gd name="connsiteY3" fmla="*/ 2017938 h 201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2671" h="2017938">
                <a:moveTo>
                  <a:pt x="0" y="0"/>
                </a:moveTo>
                <a:lnTo>
                  <a:pt x="3042671" y="0"/>
                </a:lnTo>
                <a:lnTo>
                  <a:pt x="3042671" y="2017938"/>
                </a:lnTo>
                <a:lnTo>
                  <a:pt x="0" y="2017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023122" y="3867830"/>
            <a:ext cx="3042671" cy="2017938"/>
          </a:xfrm>
          <a:custGeom>
            <a:avLst/>
            <a:gdLst>
              <a:gd name="connsiteX0" fmla="*/ 0 w 3042671"/>
              <a:gd name="connsiteY0" fmla="*/ 0 h 2017938"/>
              <a:gd name="connsiteX1" fmla="*/ 3042671 w 3042671"/>
              <a:gd name="connsiteY1" fmla="*/ 0 h 2017938"/>
              <a:gd name="connsiteX2" fmla="*/ 3042671 w 3042671"/>
              <a:gd name="connsiteY2" fmla="*/ 2017938 h 2017938"/>
              <a:gd name="connsiteX3" fmla="*/ 0 w 3042671"/>
              <a:gd name="connsiteY3" fmla="*/ 2017938 h 201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2671" h="2017938">
                <a:moveTo>
                  <a:pt x="0" y="0"/>
                </a:moveTo>
                <a:lnTo>
                  <a:pt x="3042671" y="0"/>
                </a:lnTo>
                <a:lnTo>
                  <a:pt x="3042671" y="2017938"/>
                </a:lnTo>
                <a:lnTo>
                  <a:pt x="0" y="2017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155543" y="1755776"/>
            <a:ext cx="4161744" cy="4129993"/>
          </a:xfrm>
          <a:custGeom>
            <a:avLst/>
            <a:gdLst>
              <a:gd name="connsiteX0" fmla="*/ 0 w 4161744"/>
              <a:gd name="connsiteY0" fmla="*/ 0 h 4129993"/>
              <a:gd name="connsiteX1" fmla="*/ 4161744 w 4161744"/>
              <a:gd name="connsiteY1" fmla="*/ 0 h 4129993"/>
              <a:gd name="connsiteX2" fmla="*/ 4161744 w 4161744"/>
              <a:gd name="connsiteY2" fmla="*/ 4129993 h 4129993"/>
              <a:gd name="connsiteX3" fmla="*/ 0 w 4161744"/>
              <a:gd name="connsiteY3" fmla="*/ 4129993 h 4129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1744" h="4129993">
                <a:moveTo>
                  <a:pt x="0" y="0"/>
                </a:moveTo>
                <a:lnTo>
                  <a:pt x="4161744" y="0"/>
                </a:lnTo>
                <a:lnTo>
                  <a:pt x="4161744" y="4129993"/>
                </a:lnTo>
                <a:lnTo>
                  <a:pt x="0" y="41299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19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649187"/>
            <a:ext cx="5848350" cy="3599543"/>
          </a:xfrm>
          <a:custGeom>
            <a:avLst/>
            <a:gdLst>
              <a:gd name="connsiteX0" fmla="*/ 0 w 5848350"/>
              <a:gd name="connsiteY0" fmla="*/ 0 h 3599543"/>
              <a:gd name="connsiteX1" fmla="*/ 5848350 w 5848350"/>
              <a:gd name="connsiteY1" fmla="*/ 0 h 3599543"/>
              <a:gd name="connsiteX2" fmla="*/ 4548411 w 5848350"/>
              <a:gd name="connsiteY2" fmla="*/ 3599543 h 3599543"/>
              <a:gd name="connsiteX3" fmla="*/ 0 w 5848350"/>
              <a:gd name="connsiteY3" fmla="*/ 3599543 h 359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8350" h="3599543">
                <a:moveTo>
                  <a:pt x="0" y="0"/>
                </a:moveTo>
                <a:lnTo>
                  <a:pt x="5848350" y="0"/>
                </a:lnTo>
                <a:lnTo>
                  <a:pt x="4548411" y="3599543"/>
                </a:lnTo>
                <a:lnTo>
                  <a:pt x="0" y="359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234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557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825060"/>
            <a:ext cx="5276850" cy="3247796"/>
          </a:xfrm>
          <a:custGeom>
            <a:avLst/>
            <a:gdLst>
              <a:gd name="connsiteX0" fmla="*/ 0 w 5276850"/>
              <a:gd name="connsiteY0" fmla="*/ 0 h 3247796"/>
              <a:gd name="connsiteX1" fmla="*/ 5276850 w 5276850"/>
              <a:gd name="connsiteY1" fmla="*/ 0 h 3247796"/>
              <a:gd name="connsiteX2" fmla="*/ 4103941 w 5276850"/>
              <a:gd name="connsiteY2" fmla="*/ 3247796 h 3247796"/>
              <a:gd name="connsiteX3" fmla="*/ 0 w 5276850"/>
              <a:gd name="connsiteY3" fmla="*/ 3247796 h 324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850" h="3247796">
                <a:moveTo>
                  <a:pt x="0" y="0"/>
                </a:moveTo>
                <a:lnTo>
                  <a:pt x="5276850" y="0"/>
                </a:lnTo>
                <a:lnTo>
                  <a:pt x="4103941" y="3247796"/>
                </a:lnTo>
                <a:lnTo>
                  <a:pt x="0" y="32477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0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1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3" y="1864860"/>
            <a:ext cx="2449073" cy="3918857"/>
          </a:xfrm>
          <a:custGeom>
            <a:avLst/>
            <a:gdLst>
              <a:gd name="connsiteX0" fmla="*/ 0 w 2449073"/>
              <a:gd name="connsiteY0" fmla="*/ 0 h 3918857"/>
              <a:gd name="connsiteX1" fmla="*/ 2449073 w 2449073"/>
              <a:gd name="connsiteY1" fmla="*/ 0 h 3918857"/>
              <a:gd name="connsiteX2" fmla="*/ 2449073 w 2449073"/>
              <a:gd name="connsiteY2" fmla="*/ 3918857 h 3918857"/>
              <a:gd name="connsiteX3" fmla="*/ 0 w 2449073"/>
              <a:gd name="connsiteY3" fmla="*/ 3918857 h 391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073" h="3918857">
                <a:moveTo>
                  <a:pt x="0" y="0"/>
                </a:moveTo>
                <a:lnTo>
                  <a:pt x="2449073" y="0"/>
                </a:lnTo>
                <a:lnTo>
                  <a:pt x="2449073" y="3918857"/>
                </a:lnTo>
                <a:lnTo>
                  <a:pt x="0" y="391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03713" y="1864860"/>
            <a:ext cx="2449073" cy="3918857"/>
          </a:xfrm>
          <a:custGeom>
            <a:avLst/>
            <a:gdLst>
              <a:gd name="connsiteX0" fmla="*/ 0 w 2449073"/>
              <a:gd name="connsiteY0" fmla="*/ 0 h 3918857"/>
              <a:gd name="connsiteX1" fmla="*/ 2449073 w 2449073"/>
              <a:gd name="connsiteY1" fmla="*/ 0 h 3918857"/>
              <a:gd name="connsiteX2" fmla="*/ 2449073 w 2449073"/>
              <a:gd name="connsiteY2" fmla="*/ 3918857 h 3918857"/>
              <a:gd name="connsiteX3" fmla="*/ 0 w 2449073"/>
              <a:gd name="connsiteY3" fmla="*/ 3918857 h 391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073" h="3918857">
                <a:moveTo>
                  <a:pt x="0" y="0"/>
                </a:moveTo>
                <a:lnTo>
                  <a:pt x="2449073" y="0"/>
                </a:lnTo>
                <a:lnTo>
                  <a:pt x="2449073" y="3918857"/>
                </a:lnTo>
                <a:lnTo>
                  <a:pt x="0" y="391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8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147888"/>
            <a:ext cx="7053943" cy="2946400"/>
          </a:xfrm>
          <a:custGeom>
            <a:avLst/>
            <a:gdLst>
              <a:gd name="connsiteX0" fmla="*/ 0 w 7053943"/>
              <a:gd name="connsiteY0" fmla="*/ 0 h 2946400"/>
              <a:gd name="connsiteX1" fmla="*/ 7053943 w 7053943"/>
              <a:gd name="connsiteY1" fmla="*/ 0 h 2946400"/>
              <a:gd name="connsiteX2" fmla="*/ 7053943 w 7053943"/>
              <a:gd name="connsiteY2" fmla="*/ 2946400 h 2946400"/>
              <a:gd name="connsiteX3" fmla="*/ 0 w 7053943"/>
              <a:gd name="connsiteY3" fmla="*/ 2946400 h 29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943" h="2946400">
                <a:moveTo>
                  <a:pt x="0" y="0"/>
                </a:moveTo>
                <a:lnTo>
                  <a:pt x="7053943" y="0"/>
                </a:lnTo>
                <a:lnTo>
                  <a:pt x="7053943" y="2946400"/>
                </a:lnTo>
                <a:lnTo>
                  <a:pt x="0" y="294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138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625422" y="2564904"/>
            <a:ext cx="3004448" cy="3003450"/>
          </a:xfrm>
          <a:custGeom>
            <a:avLst/>
            <a:gdLst>
              <a:gd name="connsiteX0" fmla="*/ 1502224 w 3004448"/>
              <a:gd name="connsiteY0" fmla="*/ 0 h 3003450"/>
              <a:gd name="connsiteX1" fmla="*/ 3004448 w 3004448"/>
              <a:gd name="connsiteY1" fmla="*/ 1501725 h 3003450"/>
              <a:gd name="connsiteX2" fmla="*/ 1502224 w 3004448"/>
              <a:gd name="connsiteY2" fmla="*/ 3003450 h 3003450"/>
              <a:gd name="connsiteX3" fmla="*/ 0 w 3004448"/>
              <a:gd name="connsiteY3" fmla="*/ 1501725 h 3003450"/>
              <a:gd name="connsiteX4" fmla="*/ 1502224 w 3004448"/>
              <a:gd name="connsiteY4" fmla="*/ 0 h 300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448" h="3003450">
                <a:moveTo>
                  <a:pt x="1502224" y="0"/>
                </a:moveTo>
                <a:cubicBezTo>
                  <a:pt x="2331879" y="0"/>
                  <a:pt x="3004448" y="672345"/>
                  <a:pt x="3004448" y="1501725"/>
                </a:cubicBezTo>
                <a:cubicBezTo>
                  <a:pt x="3004448" y="2331105"/>
                  <a:pt x="2331879" y="3003450"/>
                  <a:pt x="1502224" y="3003450"/>
                </a:cubicBezTo>
                <a:cubicBezTo>
                  <a:pt x="672569" y="3003450"/>
                  <a:pt x="0" y="2331105"/>
                  <a:pt x="0" y="1501725"/>
                </a:cubicBezTo>
                <a:cubicBezTo>
                  <a:pt x="0" y="672345"/>
                  <a:pt x="672569" y="0"/>
                  <a:pt x="15022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57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262742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834078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405413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76749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5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219200" y="1712458"/>
            <a:ext cx="3976914" cy="4223658"/>
          </a:xfrm>
          <a:custGeom>
            <a:avLst/>
            <a:gdLst>
              <a:gd name="connsiteX0" fmla="*/ 3541485 w 3976914"/>
              <a:gd name="connsiteY0" fmla="*/ 0 h 4223658"/>
              <a:gd name="connsiteX1" fmla="*/ 3976914 w 3976914"/>
              <a:gd name="connsiteY1" fmla="*/ 435429 h 4223658"/>
              <a:gd name="connsiteX2" fmla="*/ 3976913 w 3976914"/>
              <a:gd name="connsiteY2" fmla="*/ 3788229 h 4223658"/>
              <a:gd name="connsiteX3" fmla="*/ 3541484 w 3976914"/>
              <a:gd name="connsiteY3" fmla="*/ 4223658 h 4223658"/>
              <a:gd name="connsiteX4" fmla="*/ 3541485 w 3976914"/>
              <a:gd name="connsiteY4" fmla="*/ 4223657 h 4223658"/>
              <a:gd name="connsiteX5" fmla="*/ 3106056 w 3976914"/>
              <a:gd name="connsiteY5" fmla="*/ 3788228 h 4223658"/>
              <a:gd name="connsiteX6" fmla="*/ 3106056 w 3976914"/>
              <a:gd name="connsiteY6" fmla="*/ 435429 h 4223658"/>
              <a:gd name="connsiteX7" fmla="*/ 3541485 w 3976914"/>
              <a:gd name="connsiteY7" fmla="*/ 0 h 4223658"/>
              <a:gd name="connsiteX8" fmla="*/ 2506133 w 3976914"/>
              <a:gd name="connsiteY8" fmla="*/ 0 h 4223658"/>
              <a:gd name="connsiteX9" fmla="*/ 2941562 w 3976914"/>
              <a:gd name="connsiteY9" fmla="*/ 435429 h 4223658"/>
              <a:gd name="connsiteX10" fmla="*/ 2941561 w 3976914"/>
              <a:gd name="connsiteY10" fmla="*/ 3788229 h 4223658"/>
              <a:gd name="connsiteX11" fmla="*/ 2506132 w 3976914"/>
              <a:gd name="connsiteY11" fmla="*/ 4223658 h 4223658"/>
              <a:gd name="connsiteX12" fmla="*/ 2506133 w 3976914"/>
              <a:gd name="connsiteY12" fmla="*/ 4223657 h 4223658"/>
              <a:gd name="connsiteX13" fmla="*/ 2070704 w 3976914"/>
              <a:gd name="connsiteY13" fmla="*/ 3788228 h 4223658"/>
              <a:gd name="connsiteX14" fmla="*/ 2070704 w 3976914"/>
              <a:gd name="connsiteY14" fmla="*/ 435429 h 4223658"/>
              <a:gd name="connsiteX15" fmla="*/ 2506133 w 3976914"/>
              <a:gd name="connsiteY15" fmla="*/ 0 h 4223658"/>
              <a:gd name="connsiteX16" fmla="*/ 1470781 w 3976914"/>
              <a:gd name="connsiteY16" fmla="*/ 0 h 4223658"/>
              <a:gd name="connsiteX17" fmla="*/ 1906210 w 3976914"/>
              <a:gd name="connsiteY17" fmla="*/ 435429 h 4223658"/>
              <a:gd name="connsiteX18" fmla="*/ 1906209 w 3976914"/>
              <a:gd name="connsiteY18" fmla="*/ 3788229 h 4223658"/>
              <a:gd name="connsiteX19" fmla="*/ 1470780 w 3976914"/>
              <a:gd name="connsiteY19" fmla="*/ 4223658 h 4223658"/>
              <a:gd name="connsiteX20" fmla="*/ 1470781 w 3976914"/>
              <a:gd name="connsiteY20" fmla="*/ 4223657 h 4223658"/>
              <a:gd name="connsiteX21" fmla="*/ 1035352 w 3976914"/>
              <a:gd name="connsiteY21" fmla="*/ 3788228 h 4223658"/>
              <a:gd name="connsiteX22" fmla="*/ 1035352 w 3976914"/>
              <a:gd name="connsiteY22" fmla="*/ 435429 h 4223658"/>
              <a:gd name="connsiteX23" fmla="*/ 1470781 w 3976914"/>
              <a:gd name="connsiteY23" fmla="*/ 0 h 4223658"/>
              <a:gd name="connsiteX24" fmla="*/ 435429 w 3976914"/>
              <a:gd name="connsiteY24" fmla="*/ 0 h 4223658"/>
              <a:gd name="connsiteX25" fmla="*/ 870858 w 3976914"/>
              <a:gd name="connsiteY25" fmla="*/ 435429 h 4223658"/>
              <a:gd name="connsiteX26" fmla="*/ 870857 w 3976914"/>
              <a:gd name="connsiteY26" fmla="*/ 3788229 h 4223658"/>
              <a:gd name="connsiteX27" fmla="*/ 435428 w 3976914"/>
              <a:gd name="connsiteY27" fmla="*/ 4223658 h 4223658"/>
              <a:gd name="connsiteX28" fmla="*/ 435429 w 3976914"/>
              <a:gd name="connsiteY28" fmla="*/ 4223657 h 4223658"/>
              <a:gd name="connsiteX29" fmla="*/ 0 w 3976914"/>
              <a:gd name="connsiteY29" fmla="*/ 3788228 h 4223658"/>
              <a:gd name="connsiteX30" fmla="*/ 0 w 3976914"/>
              <a:gd name="connsiteY30" fmla="*/ 435429 h 4223658"/>
              <a:gd name="connsiteX31" fmla="*/ 435429 w 3976914"/>
              <a:gd name="connsiteY31" fmla="*/ 0 h 42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76914" h="4223658">
                <a:moveTo>
                  <a:pt x="3541485" y="0"/>
                </a:moveTo>
                <a:cubicBezTo>
                  <a:pt x="3781966" y="0"/>
                  <a:pt x="3976914" y="194948"/>
                  <a:pt x="3976914" y="435429"/>
                </a:cubicBezTo>
                <a:cubicBezTo>
                  <a:pt x="3976914" y="1553029"/>
                  <a:pt x="3976913" y="2670629"/>
                  <a:pt x="3976913" y="3788229"/>
                </a:cubicBezTo>
                <a:cubicBezTo>
                  <a:pt x="3976913" y="4028710"/>
                  <a:pt x="3781965" y="4223658"/>
                  <a:pt x="3541484" y="4223658"/>
                </a:cubicBezTo>
                <a:lnTo>
                  <a:pt x="3541485" y="4223657"/>
                </a:lnTo>
                <a:cubicBezTo>
                  <a:pt x="3301004" y="4223657"/>
                  <a:pt x="3106056" y="4028709"/>
                  <a:pt x="3106056" y="3788228"/>
                </a:cubicBezTo>
                <a:lnTo>
                  <a:pt x="3106056" y="435429"/>
                </a:lnTo>
                <a:cubicBezTo>
                  <a:pt x="3106056" y="194948"/>
                  <a:pt x="3301004" y="0"/>
                  <a:pt x="3541485" y="0"/>
                </a:cubicBezTo>
                <a:close/>
                <a:moveTo>
                  <a:pt x="2506133" y="0"/>
                </a:moveTo>
                <a:cubicBezTo>
                  <a:pt x="2746614" y="0"/>
                  <a:pt x="2941562" y="194948"/>
                  <a:pt x="2941562" y="435429"/>
                </a:cubicBezTo>
                <a:cubicBezTo>
                  <a:pt x="2941562" y="1553029"/>
                  <a:pt x="2941561" y="2670629"/>
                  <a:pt x="2941561" y="3788229"/>
                </a:cubicBezTo>
                <a:cubicBezTo>
                  <a:pt x="2941561" y="4028710"/>
                  <a:pt x="2746613" y="4223658"/>
                  <a:pt x="2506132" y="4223658"/>
                </a:cubicBezTo>
                <a:lnTo>
                  <a:pt x="2506133" y="4223657"/>
                </a:lnTo>
                <a:cubicBezTo>
                  <a:pt x="2265652" y="4223657"/>
                  <a:pt x="2070704" y="4028709"/>
                  <a:pt x="2070704" y="3788228"/>
                </a:cubicBezTo>
                <a:lnTo>
                  <a:pt x="2070704" y="435429"/>
                </a:lnTo>
                <a:cubicBezTo>
                  <a:pt x="2070704" y="194948"/>
                  <a:pt x="2265652" y="0"/>
                  <a:pt x="2506133" y="0"/>
                </a:cubicBezTo>
                <a:close/>
                <a:moveTo>
                  <a:pt x="1470781" y="0"/>
                </a:moveTo>
                <a:cubicBezTo>
                  <a:pt x="1711262" y="0"/>
                  <a:pt x="1906210" y="194948"/>
                  <a:pt x="1906210" y="435429"/>
                </a:cubicBezTo>
                <a:cubicBezTo>
                  <a:pt x="1906210" y="1553029"/>
                  <a:pt x="1906209" y="2670629"/>
                  <a:pt x="1906209" y="3788229"/>
                </a:cubicBezTo>
                <a:cubicBezTo>
                  <a:pt x="1906209" y="4028710"/>
                  <a:pt x="1711261" y="4223658"/>
                  <a:pt x="1470780" y="4223658"/>
                </a:cubicBezTo>
                <a:lnTo>
                  <a:pt x="1470781" y="4223657"/>
                </a:lnTo>
                <a:cubicBezTo>
                  <a:pt x="1230300" y="4223657"/>
                  <a:pt x="1035352" y="4028709"/>
                  <a:pt x="1035352" y="3788228"/>
                </a:cubicBezTo>
                <a:lnTo>
                  <a:pt x="1035352" y="435429"/>
                </a:lnTo>
                <a:cubicBezTo>
                  <a:pt x="1035352" y="194948"/>
                  <a:pt x="1230300" y="0"/>
                  <a:pt x="1470781" y="0"/>
                </a:cubicBezTo>
                <a:close/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cubicBezTo>
                  <a:pt x="870858" y="1553029"/>
                  <a:pt x="870857" y="2670629"/>
                  <a:pt x="870857" y="3788229"/>
                </a:cubicBezTo>
                <a:cubicBezTo>
                  <a:pt x="870857" y="4028710"/>
                  <a:pt x="675909" y="4223658"/>
                  <a:pt x="435428" y="4223658"/>
                </a:cubicBezTo>
                <a:lnTo>
                  <a:pt x="435429" y="4223657"/>
                </a:lnTo>
                <a:cubicBezTo>
                  <a:pt x="194948" y="4223657"/>
                  <a:pt x="0" y="4028709"/>
                  <a:pt x="0" y="3788228"/>
                </a:cubicBez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79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2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6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6.png"/><Relationship Id="rId5" Type="http://schemas.openxmlformats.org/officeDocument/2006/relationships/diagramData" Target="../diagrams/data1.xml"/><Relationship Id="rId10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2" b="3732"/>
          <a:stretch>
            <a:fillRect/>
          </a:stretch>
        </p:blipFill>
        <p:spPr>
          <a:xfrm>
            <a:off x="0" y="1456943"/>
            <a:ext cx="5848350" cy="3921092"/>
          </a:xfrm>
        </p:spPr>
      </p:pic>
      <p:sp>
        <p:nvSpPr>
          <p:cNvPr id="15" name="任意多边形: 形状 14"/>
          <p:cNvSpPr/>
          <p:nvPr/>
        </p:nvSpPr>
        <p:spPr>
          <a:xfrm>
            <a:off x="4799012" y="1456942"/>
            <a:ext cx="7392988" cy="3921091"/>
          </a:xfrm>
          <a:custGeom>
            <a:avLst/>
            <a:gdLst>
              <a:gd name="connsiteX0" fmla="*/ 1299940 w 7392988"/>
              <a:gd name="connsiteY0" fmla="*/ 0 h 3599543"/>
              <a:gd name="connsiteX1" fmla="*/ 7392988 w 7392988"/>
              <a:gd name="connsiteY1" fmla="*/ 0 h 3599543"/>
              <a:gd name="connsiteX2" fmla="*/ 7392988 w 7392988"/>
              <a:gd name="connsiteY2" fmla="*/ 3599543 h 3599543"/>
              <a:gd name="connsiteX3" fmla="*/ 0 w 7392988"/>
              <a:gd name="connsiteY3" fmla="*/ 3599543 h 359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2988" h="3599543">
                <a:moveTo>
                  <a:pt x="1299940" y="0"/>
                </a:moveTo>
                <a:lnTo>
                  <a:pt x="7392988" y="0"/>
                </a:lnTo>
                <a:lnTo>
                  <a:pt x="7392988" y="3599543"/>
                </a:lnTo>
                <a:lnTo>
                  <a:pt x="0" y="35995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924175" y="73888"/>
            <a:ext cx="1700579" cy="1587465"/>
          </a:xfrm>
          <a:custGeom>
            <a:avLst/>
            <a:gdLst>
              <a:gd name="connsiteX0" fmla="*/ 622778 w 1754786"/>
              <a:gd name="connsiteY0" fmla="*/ 0 h 1724479"/>
              <a:gd name="connsiteX1" fmla="*/ 1754786 w 1754786"/>
              <a:gd name="connsiteY1" fmla="*/ 0 h 1724479"/>
              <a:gd name="connsiteX2" fmla="*/ 1132008 w 1754786"/>
              <a:gd name="connsiteY2" fmla="*/ 1724479 h 1724479"/>
              <a:gd name="connsiteX3" fmla="*/ 0 w 1754786"/>
              <a:gd name="connsiteY3" fmla="*/ 1724479 h 172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4786" h="1724479">
                <a:moveTo>
                  <a:pt x="622778" y="0"/>
                </a:moveTo>
                <a:lnTo>
                  <a:pt x="1754786" y="0"/>
                </a:lnTo>
                <a:lnTo>
                  <a:pt x="1132008" y="1724479"/>
                </a:lnTo>
                <a:lnTo>
                  <a:pt x="0" y="1724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332190" y="4733534"/>
            <a:ext cx="2219589" cy="391692"/>
            <a:chOff x="4872000" y="5105400"/>
            <a:chExt cx="2448000" cy="432000"/>
          </a:xfrm>
        </p:grpSpPr>
        <p:sp>
          <p:nvSpPr>
            <p:cNvPr id="19" name="矩形: 圆角 18"/>
            <p:cNvSpPr/>
            <p:nvPr/>
          </p:nvSpPr>
          <p:spPr>
            <a:xfrm>
              <a:off x="4872000" y="5105400"/>
              <a:ext cx="2448000" cy="43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6112" y="5125385"/>
              <a:ext cx="1999778" cy="407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汇报人：夏庆军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883556" y="2499020"/>
            <a:ext cx="42732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000" b="1" dirty="0">
                <a:solidFill>
                  <a:srgbClr val="FFFFFF"/>
                </a:solidFill>
                <a:latin typeface="Arial"/>
                <a:ea typeface="微软雅黑"/>
              </a:rPr>
              <a:t>步频答题系统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任意多边形: 形状 7"/>
          <p:cNvSpPr/>
          <p:nvPr/>
        </p:nvSpPr>
        <p:spPr>
          <a:xfrm>
            <a:off x="1033381" y="5213346"/>
            <a:ext cx="1700579" cy="1587465"/>
          </a:xfrm>
          <a:custGeom>
            <a:avLst/>
            <a:gdLst>
              <a:gd name="connsiteX0" fmla="*/ 622778 w 1754786"/>
              <a:gd name="connsiteY0" fmla="*/ 0 h 1724479"/>
              <a:gd name="connsiteX1" fmla="*/ 1754786 w 1754786"/>
              <a:gd name="connsiteY1" fmla="*/ 0 h 1724479"/>
              <a:gd name="connsiteX2" fmla="*/ 1132008 w 1754786"/>
              <a:gd name="connsiteY2" fmla="*/ 1724479 h 1724479"/>
              <a:gd name="connsiteX3" fmla="*/ 0 w 1754786"/>
              <a:gd name="connsiteY3" fmla="*/ 1724479 h 172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4786" h="1724479">
                <a:moveTo>
                  <a:pt x="622778" y="0"/>
                </a:moveTo>
                <a:lnTo>
                  <a:pt x="1754786" y="0"/>
                </a:lnTo>
                <a:lnTo>
                  <a:pt x="1132008" y="1724479"/>
                </a:lnTo>
                <a:lnTo>
                  <a:pt x="0" y="1724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911438" y="3433196"/>
            <a:ext cx="5169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/>
                <a:ea typeface="微软雅黑"/>
              </a:rPr>
              <a:t>课堂答题系统</a:t>
            </a:r>
            <a:r>
              <a:rPr lang="zh-CN" altLang="en-US" sz="2400" b="1" noProof="0" dirty="0">
                <a:solidFill>
                  <a:srgbClr val="FFFFFF"/>
                </a:solidFill>
                <a:latin typeface="Arial"/>
                <a:ea typeface="微软雅黑"/>
              </a:rPr>
              <a:t>快速使用说明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417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1143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成绩报表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07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046166"/>
            <a:ext cx="612370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1400" b="1" dirty="0"/>
              <a:t>成绩报表</a:t>
            </a:r>
            <a:endParaRPr lang="en-US" altLang="zh-CN" sz="1400" b="1" dirty="0"/>
          </a:p>
          <a:p>
            <a:r>
              <a:rPr lang="zh-CN" altLang="en-US" sz="1400" dirty="0"/>
              <a:t>可查看、导出、删除课后答题、课堂测验数据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7313" y="2549236"/>
            <a:ext cx="5472480" cy="3655418"/>
            <a:chOff x="637313" y="2549236"/>
            <a:chExt cx="5472480" cy="36554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7313" y="2549236"/>
              <a:ext cx="5472480" cy="3655418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4332744" y="3592943"/>
              <a:ext cx="1292202" cy="868219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Rundad rektangulär 4"/>
            <p:cNvSpPr/>
            <p:nvPr/>
          </p:nvSpPr>
          <p:spPr>
            <a:xfrm flipH="1">
              <a:off x="3237979" y="3084946"/>
              <a:ext cx="1049465" cy="507998"/>
            </a:xfrm>
            <a:prstGeom prst="wedgeRoundRectCallout">
              <a:avLst>
                <a:gd name="adj1" fmla="val -105259"/>
                <a:gd name="adj2" fmla="val 5970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1.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进入成绩报表界面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00391" y="2022765"/>
            <a:ext cx="5326594" cy="4117234"/>
            <a:chOff x="6200391" y="2022765"/>
            <a:chExt cx="5326594" cy="411723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26331" y="2567708"/>
              <a:ext cx="5188327" cy="3572291"/>
            </a:xfrm>
            <a:prstGeom prst="rect">
              <a:avLst/>
            </a:prstGeom>
          </p:spPr>
        </p:pic>
        <p:sp>
          <p:nvSpPr>
            <p:cNvPr id="10" name="圆角矩形 9"/>
            <p:cNvSpPr/>
            <p:nvPr/>
          </p:nvSpPr>
          <p:spPr>
            <a:xfrm>
              <a:off x="6200391" y="3325090"/>
              <a:ext cx="5326594" cy="332509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274279" y="2761672"/>
              <a:ext cx="973486" cy="415635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undad rektangulär 4"/>
            <p:cNvSpPr/>
            <p:nvPr/>
          </p:nvSpPr>
          <p:spPr>
            <a:xfrm flipH="1">
              <a:off x="10229905" y="2567707"/>
              <a:ext cx="1210692" cy="507998"/>
            </a:xfrm>
            <a:prstGeom prst="wedgeRoundRectCallout">
              <a:avLst>
                <a:gd name="adj1" fmla="val 41718"/>
                <a:gd name="adj2" fmla="val 978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2.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选择要导出的试卷数据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6" name="Rundad rektangulär 4"/>
            <p:cNvSpPr/>
            <p:nvPr/>
          </p:nvSpPr>
          <p:spPr>
            <a:xfrm flipH="1">
              <a:off x="7061832" y="2022765"/>
              <a:ext cx="826023" cy="507998"/>
            </a:xfrm>
            <a:prstGeom prst="wedgeRoundRectCallout">
              <a:avLst>
                <a:gd name="adj1" fmla="val 41718"/>
                <a:gd name="adj2" fmla="val 978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3.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导出数据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3883366"/>
      </p:ext>
    </p:extLst>
  </p:cSld>
  <p:clrMapOvr>
    <a:masterClrMapping/>
  </p:clrMapOvr>
  <p:transition spd="slow" advTm="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定03更改(2010041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1976" y="2004460"/>
            <a:ext cx="2917531" cy="2241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335616" y="3865097"/>
            <a:ext cx="6670159" cy="4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spc="200" dirty="0">
                <a:solidFill>
                  <a:srgbClr val="C00000"/>
                </a:solidFill>
                <a:latin typeface="方正兰亭黑简体" pitchFamily="2" charset="-122"/>
                <a:ea typeface="方正兰亭黑简体" pitchFamily="2" charset="-122"/>
                <a:cs typeface="黑体" panose="02010609060101010101" charset="-122"/>
              </a:rPr>
              <a:t>全国统一服务热线：</a:t>
            </a:r>
            <a:r>
              <a:rPr lang="en-US" altLang="zh-CN" spc="200" dirty="0">
                <a:solidFill>
                  <a:srgbClr val="C00000"/>
                </a:solidFill>
                <a:latin typeface="方正兰亭黑简体" pitchFamily="2" charset="-122"/>
                <a:ea typeface="方正兰亭黑简体" pitchFamily="2" charset="-122"/>
                <a:cs typeface="黑体" panose="02010609060101010101" charset="-122"/>
              </a:rPr>
              <a:t>400-827-0866</a:t>
            </a:r>
            <a:endParaRPr lang="zh-CN" altLang="en-US" spc="200" dirty="0">
              <a:solidFill>
                <a:srgbClr val="C00000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822755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9290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安装与运行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95546"/>
            <a:ext cx="61237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安装环境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操作系统：支持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 XP/Win7/Win8/Win10</a:t>
            </a: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办公套件：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 2007/2010/2013/2016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WPS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软件安装</a:t>
            </a:r>
          </a:p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右击选中“课堂答题考试系统中文版”以管理员权限运行，按照向导完成软件安装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安装完成后桌面显示三个软件图标，分别是课堂答题考试系统工具、课堂答题系统和课堂考试测验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软件运行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选中“课堂考试测验系统”右击以管理员权限运行。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39" y="3994163"/>
            <a:ext cx="4886472" cy="276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4448" y="3611366"/>
            <a:ext cx="4380303" cy="29564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0321884"/>
      </p:ext>
    </p:extLst>
  </p:cSld>
  <p:clrMapOvr>
    <a:masterClrMapping/>
  </p:clrMapOvr>
  <p:transition spd="slow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7891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设备检测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95546"/>
            <a:ext cx="6123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设备检测用于课前检测设备信号收发，电量信息。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42" y="2558563"/>
            <a:ext cx="5157541" cy="38681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1629" y="2558564"/>
            <a:ext cx="5157541" cy="3868156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4018085" y="3367454"/>
            <a:ext cx="448408" cy="2443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undad rektangulär 4"/>
          <p:cNvSpPr/>
          <p:nvPr/>
        </p:nvSpPr>
        <p:spPr>
          <a:xfrm flipH="1">
            <a:off x="4826976" y="2804747"/>
            <a:ext cx="764932" cy="409136"/>
          </a:xfrm>
          <a:prstGeom prst="wedgeRoundRectCallout">
            <a:avLst>
              <a:gd name="adj1" fmla="val 109337"/>
              <a:gd name="adj2" fmla="val 93925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选择管理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877408" y="3622432"/>
            <a:ext cx="949567" cy="24434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undad rektangulär 4"/>
          <p:cNvSpPr/>
          <p:nvPr/>
        </p:nvSpPr>
        <p:spPr>
          <a:xfrm flipH="1">
            <a:off x="5296472" y="3356917"/>
            <a:ext cx="764932" cy="409136"/>
          </a:xfrm>
          <a:prstGeom prst="wedgeRoundRectCallout">
            <a:avLst>
              <a:gd name="adj1" fmla="val 111636"/>
              <a:gd name="adj2" fmla="val 46647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设备检测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421887" y="3123107"/>
            <a:ext cx="5107283" cy="1299424"/>
          </a:xfrm>
          <a:prstGeom prst="roundRect">
            <a:avLst>
              <a:gd name="adj" fmla="val 516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undad rektangulär 4"/>
          <p:cNvSpPr/>
          <p:nvPr/>
        </p:nvSpPr>
        <p:spPr>
          <a:xfrm flipH="1">
            <a:off x="9569532" y="2353995"/>
            <a:ext cx="1130705" cy="409136"/>
          </a:xfrm>
          <a:prstGeom prst="wedgeRoundRectCallout">
            <a:avLst>
              <a:gd name="adj1" fmla="val 86349"/>
              <a:gd name="adj2" fmla="val 139054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检测结果显示区域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3689101"/>
      </p:ext>
    </p:extLst>
  </p:cSld>
  <p:clrMapOvr>
    <a:masterClrMapping/>
  </p:clrMapOvr>
  <p:transition spd="slow" advTm="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2402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名单导入</a:t>
              </a:r>
              <a:r>
                <a:rPr lang="en-US" altLang="zh-CN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77" y="3767061"/>
            <a:ext cx="3446585" cy="233439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152682" y="687978"/>
            <a:ext cx="7694975" cy="5533775"/>
            <a:chOff x="4152682" y="687978"/>
            <a:chExt cx="7694975" cy="553377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66501" y="3799651"/>
              <a:ext cx="3981156" cy="24221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66501" y="687978"/>
              <a:ext cx="3809682" cy="232784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52682" y="3762141"/>
              <a:ext cx="3517399" cy="2459612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16902" y="245369"/>
            <a:ext cx="10139374" cy="5856088"/>
            <a:chOff x="-2334517" y="1007286"/>
            <a:chExt cx="10139374" cy="585608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01263" y="1384285"/>
              <a:ext cx="3535740" cy="2478073"/>
            </a:xfrm>
            <a:prstGeom prst="rect">
              <a:avLst/>
            </a:prstGeom>
          </p:spPr>
        </p:pic>
        <p:sp>
          <p:nvSpPr>
            <p:cNvPr id="18" name="圆角矩形 17"/>
            <p:cNvSpPr/>
            <p:nvPr/>
          </p:nvSpPr>
          <p:spPr>
            <a:xfrm>
              <a:off x="2665061" y="1958062"/>
              <a:ext cx="834275" cy="749971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undad rektangulär 4"/>
            <p:cNvSpPr/>
            <p:nvPr/>
          </p:nvSpPr>
          <p:spPr>
            <a:xfrm flipH="1">
              <a:off x="3842236" y="1361972"/>
              <a:ext cx="994765" cy="409136"/>
            </a:xfrm>
            <a:prstGeom prst="wedgeRoundRectCallout">
              <a:avLst>
                <a:gd name="adj1" fmla="val 109337"/>
                <a:gd name="adj2" fmla="val 9392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300" b="1" dirty="0">
                  <a:solidFill>
                    <a:schemeClr val="tx1"/>
                  </a:solidFill>
                  <a:latin typeface="+mn-ea"/>
                </a:rPr>
                <a:t>1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：选择名册录入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6006342" y="1582144"/>
              <a:ext cx="639816" cy="237457"/>
            </a:xfrm>
            <a:prstGeom prst="roundRect">
              <a:avLst>
                <a:gd name="adj" fmla="val 3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undad rektangulär 4"/>
            <p:cNvSpPr/>
            <p:nvPr/>
          </p:nvSpPr>
          <p:spPr>
            <a:xfrm flipH="1">
              <a:off x="6914318" y="1007286"/>
              <a:ext cx="890539" cy="409136"/>
            </a:xfrm>
            <a:prstGeom prst="wedgeRoundRectCallout">
              <a:avLst>
                <a:gd name="adj1" fmla="val 109337"/>
                <a:gd name="adj2" fmla="val 93925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2.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名册导出到桌面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-2334517" y="5696176"/>
              <a:ext cx="2068036" cy="1167198"/>
            </a:xfrm>
            <a:prstGeom prst="roundRect">
              <a:avLst>
                <a:gd name="adj" fmla="val 3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undad rektangulär 4"/>
            <p:cNvSpPr/>
            <p:nvPr/>
          </p:nvSpPr>
          <p:spPr>
            <a:xfrm flipH="1">
              <a:off x="221529" y="5614456"/>
              <a:ext cx="890539" cy="409136"/>
            </a:xfrm>
            <a:prstGeom prst="wedgeRoundRectCallout">
              <a:avLst>
                <a:gd name="adj1" fmla="val 103413"/>
                <a:gd name="adj2" fmla="val 10467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3.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编辑名册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2571067" y="6133259"/>
              <a:ext cx="639117" cy="293031"/>
            </a:xfrm>
            <a:prstGeom prst="roundRect">
              <a:avLst>
                <a:gd name="adj" fmla="val 3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Rundad rektangulär 4"/>
            <p:cNvSpPr/>
            <p:nvPr/>
          </p:nvSpPr>
          <p:spPr>
            <a:xfrm flipH="1">
              <a:off x="3581062" y="5491607"/>
              <a:ext cx="1255937" cy="712747"/>
            </a:xfrm>
            <a:prstGeom prst="wedgeRoundRectCallout">
              <a:avLst>
                <a:gd name="adj1" fmla="val 82411"/>
                <a:gd name="adj2" fmla="val 3929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4.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另存为桌面，文件名更改为班级名称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267788" y="4800129"/>
              <a:ext cx="639816" cy="237457"/>
            </a:xfrm>
            <a:prstGeom prst="roundRect">
              <a:avLst>
                <a:gd name="adj" fmla="val 3771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Rundad rektangulär 4"/>
            <p:cNvSpPr/>
            <p:nvPr/>
          </p:nvSpPr>
          <p:spPr>
            <a:xfrm flipH="1">
              <a:off x="6200888" y="4160154"/>
              <a:ext cx="890539" cy="409136"/>
            </a:xfrm>
            <a:prstGeom prst="wedgeRoundRectCallout">
              <a:avLst>
                <a:gd name="adj1" fmla="val 107362"/>
                <a:gd name="adj2" fmla="val 106819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5.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选择名册导入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74984904"/>
      </p:ext>
    </p:extLst>
  </p:cSld>
  <p:clrMapOvr>
    <a:masterClrMapping/>
  </p:clrMapOvr>
  <p:transition spd="slow" advTm="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6773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名单导入</a:t>
              </a:r>
              <a:r>
                <a:rPr lang="en-US" altLang="zh-CN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95546"/>
            <a:ext cx="61237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39" y="3321097"/>
            <a:ext cx="4769569" cy="3167625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3455376" y="4534655"/>
            <a:ext cx="967153" cy="360080"/>
          </a:xfrm>
          <a:prstGeom prst="roundRect">
            <a:avLst>
              <a:gd name="adj" fmla="val 1356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undad rektangulär 4"/>
          <p:cNvSpPr/>
          <p:nvPr/>
        </p:nvSpPr>
        <p:spPr>
          <a:xfrm flipH="1">
            <a:off x="4422528" y="3710355"/>
            <a:ext cx="1195756" cy="610544"/>
          </a:xfrm>
          <a:prstGeom prst="wedgeRoundRectCallout">
            <a:avLst>
              <a:gd name="adj1" fmla="val 54884"/>
              <a:gd name="adj2" fmla="val 85949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00" b="1" dirty="0">
                <a:solidFill>
                  <a:schemeClr val="tx1"/>
                </a:solidFill>
                <a:latin typeface="+mn-ea"/>
              </a:rPr>
              <a:t>6.</a:t>
            </a:r>
            <a:r>
              <a:rPr lang="zh-CN" altLang="en-US" sz="1300" b="1" dirty="0">
                <a:solidFill>
                  <a:schemeClr val="tx1"/>
                </a:solidFill>
                <a:latin typeface="+mn-ea"/>
              </a:rPr>
              <a:t>选择桌面已保存花名册</a:t>
            </a:r>
            <a:endParaRPr lang="en-US" sz="13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510306" y="492304"/>
            <a:ext cx="5822216" cy="2817334"/>
            <a:chOff x="5510306" y="492304"/>
            <a:chExt cx="5822216" cy="281733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20344" y="492304"/>
              <a:ext cx="4712178" cy="2817334"/>
            </a:xfrm>
            <a:prstGeom prst="rect">
              <a:avLst/>
            </a:prstGeom>
          </p:spPr>
        </p:pic>
        <p:sp>
          <p:nvSpPr>
            <p:cNvPr id="17" name="圆角矩形 16"/>
            <p:cNvSpPr/>
            <p:nvPr/>
          </p:nvSpPr>
          <p:spPr>
            <a:xfrm>
              <a:off x="6620344" y="1284086"/>
              <a:ext cx="4343664" cy="2025551"/>
            </a:xfrm>
            <a:prstGeom prst="roundRect">
              <a:avLst>
                <a:gd name="adj" fmla="val 13564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undad rektangulär 4"/>
            <p:cNvSpPr/>
            <p:nvPr/>
          </p:nvSpPr>
          <p:spPr>
            <a:xfrm flipH="1">
              <a:off x="5510306" y="1943099"/>
              <a:ext cx="837093" cy="480369"/>
            </a:xfrm>
            <a:prstGeom prst="wedgeRoundRectCallout">
              <a:avLst>
                <a:gd name="adj1" fmla="val -83245"/>
                <a:gd name="adj2" fmla="val 1758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名单导入成功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20344" y="3321097"/>
            <a:ext cx="4792071" cy="3147277"/>
            <a:chOff x="6620344" y="3321097"/>
            <a:chExt cx="4792071" cy="31472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20344" y="3321097"/>
              <a:ext cx="4792071" cy="3147277"/>
            </a:xfrm>
            <a:prstGeom prst="rect">
              <a:avLst/>
            </a:prstGeom>
          </p:spPr>
        </p:pic>
        <p:sp>
          <p:nvSpPr>
            <p:cNvPr id="18" name="圆角矩形 17"/>
            <p:cNvSpPr/>
            <p:nvPr/>
          </p:nvSpPr>
          <p:spPr>
            <a:xfrm>
              <a:off x="6728320" y="3631292"/>
              <a:ext cx="1246303" cy="516417"/>
            </a:xfrm>
            <a:prstGeom prst="roundRect">
              <a:avLst>
                <a:gd name="adj" fmla="val 13564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undad rektangulär 4"/>
            <p:cNvSpPr/>
            <p:nvPr/>
          </p:nvSpPr>
          <p:spPr>
            <a:xfrm flipH="1">
              <a:off x="8557884" y="3470170"/>
              <a:ext cx="1113653" cy="480369"/>
            </a:xfrm>
            <a:prstGeom prst="wedgeRoundRectCallout">
              <a:avLst>
                <a:gd name="adj1" fmla="val 117369"/>
                <a:gd name="adj2" fmla="val 4594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班级名称随名单变化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99171838"/>
      </p:ext>
    </p:extLst>
  </p:cSld>
  <p:clrMapOvr>
    <a:masterClrMapping/>
  </p:clrMapOvr>
  <p:transition spd="slow" advTm="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1424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试题导入</a:t>
              </a:r>
              <a:r>
                <a:rPr lang="en-US" altLang="zh-CN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95546"/>
            <a:ext cx="61237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739" y="2795478"/>
            <a:ext cx="3634037" cy="26618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37312" y="1532806"/>
            <a:ext cx="61237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2477926047"/>
              </p:ext>
            </p:extLst>
          </p:nvPr>
        </p:nvGraphicFramePr>
        <p:xfrm>
          <a:off x="1588670" y="1547480"/>
          <a:ext cx="6113936" cy="441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6" name="流程图: 资料带 15"/>
          <p:cNvSpPr/>
          <p:nvPr/>
        </p:nvSpPr>
        <p:spPr>
          <a:xfrm>
            <a:off x="788705" y="1323784"/>
            <a:ext cx="841180" cy="883369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操作流程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74777" y="2795479"/>
            <a:ext cx="3576918" cy="26618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51694" y="2795477"/>
            <a:ext cx="4034117" cy="26618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351621" y="5583116"/>
            <a:ext cx="2347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1.</a:t>
            </a:r>
            <a:r>
              <a:rPr lang="zh-CN" altLang="en-US" b="1" dirty="0">
                <a:solidFill>
                  <a:srgbClr val="FF0000"/>
                </a:solidFill>
              </a:rPr>
              <a:t>进入名册录入界面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068593" y="5574409"/>
            <a:ext cx="2347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en-US" b="1" dirty="0">
                <a:solidFill>
                  <a:srgbClr val="FF0000"/>
                </a:solidFill>
              </a:rPr>
              <a:t>选择相应课程，点击试题导入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957724" y="5565532"/>
            <a:ext cx="2347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3.</a:t>
            </a:r>
            <a:r>
              <a:rPr lang="zh-CN" altLang="en-US" b="1" dirty="0">
                <a:solidFill>
                  <a:srgbClr val="FF0000"/>
                </a:solidFill>
              </a:rPr>
              <a:t>选择相应课程模板导入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2101362" y="3651470"/>
            <a:ext cx="864397" cy="595296"/>
          </a:xfrm>
          <a:prstGeom prst="roundRect">
            <a:avLst>
              <a:gd name="adj" fmla="val 2088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448666" y="3000014"/>
            <a:ext cx="693817" cy="431003"/>
          </a:xfrm>
          <a:prstGeom prst="roundRect">
            <a:avLst>
              <a:gd name="adj" fmla="val 2088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9103793" y="4126410"/>
            <a:ext cx="2755698" cy="279336"/>
          </a:xfrm>
          <a:prstGeom prst="roundRect">
            <a:avLst>
              <a:gd name="adj" fmla="val 2088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0267837"/>
      </p:ext>
    </p:extLst>
  </p:cSld>
  <p:clrMapOvr>
    <a:masterClrMapping/>
  </p:clrMapOvr>
  <p:transition spd="slow" advTm="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2402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试题导入</a:t>
              </a:r>
              <a:r>
                <a:rPr lang="en-US" altLang="zh-CN" sz="2400" b="1" dirty="0">
                  <a:solidFill>
                    <a:srgbClr val="000000"/>
                  </a:solidFill>
                  <a:latin typeface="+mj-ea"/>
                  <a:ea typeface="+mj-ea"/>
                </a:rPr>
                <a:t>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37313" y="1295546"/>
            <a:ext cx="61237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313" y="2007841"/>
            <a:ext cx="4961831" cy="351235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37313" y="1500081"/>
            <a:ext cx="61237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51932" y="5517417"/>
            <a:ext cx="2780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4.</a:t>
            </a:r>
            <a:r>
              <a:rPr lang="zh-CN" altLang="en-US" b="1" dirty="0">
                <a:solidFill>
                  <a:srgbClr val="FF0000"/>
                </a:solidFill>
              </a:rPr>
              <a:t>选择相应课程导出已导入的试题模板到桌面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44761" y="5517417"/>
            <a:ext cx="512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5.</a:t>
            </a:r>
            <a:r>
              <a:rPr lang="zh-CN" altLang="en-US" b="1" dirty="0">
                <a:solidFill>
                  <a:srgbClr val="FF0000"/>
                </a:solidFill>
              </a:rPr>
              <a:t>编辑模板内容，选择题型，编辑知识点内容、正确答案、满分分值、部分分值（适用选择题），完成后更改名称保存在桌面；完成后导入课程中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10449" y="1536242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说明：除选择题型外，其他题型设置的部分分无效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444761" y="2005059"/>
            <a:ext cx="4859806" cy="3512358"/>
            <a:chOff x="6444761" y="2005059"/>
            <a:chExt cx="4859806" cy="351235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44761" y="2005059"/>
              <a:ext cx="4859806" cy="3512358"/>
            </a:xfrm>
            <a:prstGeom prst="rect">
              <a:avLst/>
            </a:prstGeom>
          </p:spPr>
        </p:pic>
        <p:sp>
          <p:nvSpPr>
            <p:cNvPr id="19" name="圆角矩形 18"/>
            <p:cNvSpPr/>
            <p:nvPr/>
          </p:nvSpPr>
          <p:spPr>
            <a:xfrm>
              <a:off x="7090264" y="3971638"/>
              <a:ext cx="575916" cy="281418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undad rektangulär 4"/>
            <p:cNvSpPr/>
            <p:nvPr/>
          </p:nvSpPr>
          <p:spPr>
            <a:xfrm flipH="1">
              <a:off x="7666180" y="3243560"/>
              <a:ext cx="1422401" cy="423014"/>
            </a:xfrm>
            <a:prstGeom prst="wedgeRoundRectCallout">
              <a:avLst>
                <a:gd name="adj1" fmla="val 59043"/>
                <a:gd name="adj2" fmla="val 12041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设置题型，请按提示输入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3151265"/>
      </p:ext>
    </p:extLst>
  </p:cSld>
  <p:clrMapOvr>
    <a:masterClrMapping/>
  </p:clrMapOvr>
  <p:transition spd="slow" advTm="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2121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课堂测验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05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46549" y="978560"/>
            <a:ext cx="7592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1400" b="1" dirty="0"/>
              <a:t>课堂测验</a:t>
            </a:r>
            <a:endParaRPr lang="en-US" altLang="zh-CN" sz="1400" b="1" dirty="0"/>
          </a:p>
          <a:p>
            <a:r>
              <a:rPr lang="zh-CN" altLang="en-US" sz="1400" dirty="0"/>
              <a:t>支持</a:t>
            </a:r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</a:rPr>
              <a:t>选择题、数值题、填空题、判断题</a:t>
            </a:r>
            <a:r>
              <a:rPr lang="zh-CN" altLang="en-US" sz="1400" dirty="0"/>
              <a:t>；填空题开始测验时需要选择去除多余空格以提升效率；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zh-CN" altLang="en-US" sz="1400" b="1" dirty="0"/>
              <a:t>键盘替换</a:t>
            </a:r>
            <a:endParaRPr lang="en-US" altLang="zh-CN" sz="1400" dirty="0"/>
          </a:p>
          <a:p>
            <a:r>
              <a:rPr lang="zh-CN" altLang="en-US" sz="1400" dirty="0"/>
              <a:t>中途键盘故障可选择名单外编号的键盘替换故障键盘。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306" y="2355275"/>
            <a:ext cx="5772730" cy="3648361"/>
            <a:chOff x="129306" y="2355275"/>
            <a:chExt cx="5772730" cy="364836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0739" y="2597629"/>
              <a:ext cx="4967334" cy="3406007"/>
            </a:xfrm>
            <a:prstGeom prst="rect">
              <a:avLst/>
            </a:prstGeom>
          </p:spPr>
        </p:pic>
        <p:sp>
          <p:nvSpPr>
            <p:cNvPr id="10" name="圆角矩形 9"/>
            <p:cNvSpPr/>
            <p:nvPr/>
          </p:nvSpPr>
          <p:spPr>
            <a:xfrm>
              <a:off x="1306897" y="3786910"/>
              <a:ext cx="531140" cy="193964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419927" y="3325092"/>
              <a:ext cx="923637" cy="277090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996873" y="4599710"/>
              <a:ext cx="286327" cy="258617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891871" y="4571999"/>
              <a:ext cx="719550" cy="258617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undad rektangulär 4"/>
            <p:cNvSpPr/>
            <p:nvPr/>
          </p:nvSpPr>
          <p:spPr>
            <a:xfrm flipH="1">
              <a:off x="129306" y="3449064"/>
              <a:ext cx="781390" cy="423014"/>
            </a:xfrm>
            <a:prstGeom prst="wedgeRoundRectCallout">
              <a:avLst>
                <a:gd name="adj1" fmla="val -99194"/>
                <a:gd name="adj2" fmla="val 6364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1.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选择课程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852917" y="2818203"/>
              <a:ext cx="901992" cy="258617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undad rektangulär 4"/>
            <p:cNvSpPr/>
            <p:nvPr/>
          </p:nvSpPr>
          <p:spPr>
            <a:xfrm flipH="1">
              <a:off x="2983343" y="2677070"/>
              <a:ext cx="711202" cy="423014"/>
            </a:xfrm>
            <a:prstGeom prst="wedgeRoundRectCallout">
              <a:avLst>
                <a:gd name="adj1" fmla="val 49175"/>
                <a:gd name="adj2" fmla="val 10295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2.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选择试卷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2" name="Rundad rektangulär 4"/>
            <p:cNvSpPr/>
            <p:nvPr/>
          </p:nvSpPr>
          <p:spPr>
            <a:xfrm flipH="1">
              <a:off x="3417454" y="3921950"/>
              <a:ext cx="711202" cy="423014"/>
            </a:xfrm>
            <a:prstGeom prst="wedgeRoundRectCallout">
              <a:avLst>
                <a:gd name="adj1" fmla="val 49175"/>
                <a:gd name="adj2" fmla="val 10295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3.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填写时间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" name="Rundad rektangulär 4"/>
            <p:cNvSpPr/>
            <p:nvPr/>
          </p:nvSpPr>
          <p:spPr>
            <a:xfrm flipH="1">
              <a:off x="5140034" y="3967233"/>
              <a:ext cx="762002" cy="423014"/>
            </a:xfrm>
            <a:prstGeom prst="wedgeRoundRectCallout">
              <a:avLst>
                <a:gd name="adj1" fmla="val 49175"/>
                <a:gd name="adj2" fmla="val 10295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rgbClr val="FF0000"/>
                  </a:solidFill>
                  <a:latin typeface="+mn-ea"/>
                </a:rPr>
                <a:t>填空题选是</a:t>
              </a:r>
              <a:endParaRPr lang="en-US" sz="13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4" name="Rundad rektangulär 4"/>
            <p:cNvSpPr/>
            <p:nvPr/>
          </p:nvSpPr>
          <p:spPr>
            <a:xfrm flipH="1">
              <a:off x="1901284" y="2355275"/>
              <a:ext cx="711202" cy="423014"/>
            </a:xfrm>
            <a:prstGeom prst="wedgeRoundRectCallout">
              <a:avLst>
                <a:gd name="adj1" fmla="val 71253"/>
                <a:gd name="adj2" fmla="val 6146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/>
                  </a:solidFill>
                  <a:latin typeface="+mn-ea"/>
                </a:rPr>
                <a:t>4.</a:t>
              </a:r>
              <a:r>
                <a:rPr lang="zh-CN" altLang="en-US" sz="1300" b="1" dirty="0">
                  <a:solidFill>
                    <a:schemeClr val="tx1"/>
                  </a:solidFill>
                  <a:latin typeface="+mn-ea"/>
                </a:rPr>
                <a:t>进入测验</a:t>
              </a:r>
              <a:endParaRPr lang="en-US" sz="13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74691" y="2597629"/>
            <a:ext cx="4735283" cy="3406008"/>
            <a:chOff x="6474691" y="2597629"/>
            <a:chExt cx="4735283" cy="340600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74691" y="2597629"/>
              <a:ext cx="4735283" cy="3406008"/>
            </a:xfrm>
            <a:prstGeom prst="rect">
              <a:avLst/>
            </a:prstGeom>
          </p:spPr>
        </p:pic>
        <p:sp>
          <p:nvSpPr>
            <p:cNvPr id="16" name="圆角矩形 15"/>
            <p:cNvSpPr/>
            <p:nvPr/>
          </p:nvSpPr>
          <p:spPr>
            <a:xfrm>
              <a:off x="9726781" y="5680362"/>
              <a:ext cx="719550" cy="258617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015581" y="5680362"/>
              <a:ext cx="719550" cy="258617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520871" y="5680362"/>
              <a:ext cx="719550" cy="258617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undad rektangulär 4"/>
            <p:cNvSpPr/>
            <p:nvPr/>
          </p:nvSpPr>
          <p:spPr>
            <a:xfrm flipH="1">
              <a:off x="8461331" y="5066360"/>
              <a:ext cx="762002" cy="423014"/>
            </a:xfrm>
            <a:prstGeom prst="wedgeRoundRectCallout">
              <a:avLst>
                <a:gd name="adj1" fmla="val -68401"/>
                <a:gd name="adj2" fmla="val 9858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5.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开始签到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6" name="Rundad rektangulär 4"/>
            <p:cNvSpPr/>
            <p:nvPr/>
          </p:nvSpPr>
          <p:spPr>
            <a:xfrm flipH="1">
              <a:off x="10424882" y="5066360"/>
              <a:ext cx="785091" cy="423014"/>
            </a:xfrm>
            <a:prstGeom prst="wedgeRoundRectCallout">
              <a:avLst>
                <a:gd name="adj1" fmla="val 69710"/>
                <a:gd name="adj2" fmla="val 10295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6.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开始测验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97038974"/>
      </p:ext>
    </p:extLst>
  </p:cSld>
  <p:clrMapOvr>
    <a:masterClrMapping/>
  </p:clrMapOvr>
  <p:transition spd="slow" advTm="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8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2121" y="702045"/>
              <a:ext cx="2997201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课后练习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82135" y="164632"/>
              <a:ext cx="3479800" cy="74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06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28077" y="1000619"/>
            <a:ext cx="629403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sz="1400" b="1" dirty="0"/>
              <a:t>键盘操作说明</a:t>
            </a:r>
            <a:endParaRPr lang="en-US" altLang="zh-CN" sz="1400" b="1" dirty="0"/>
          </a:p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键盘通过功能键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M—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菜单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1—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选择课程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开始新的练习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继续上次练习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试题录入说明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课后练习的试题需要在试题录入处提前录入，学生根据试卷内容在键盘上选择答案，完成后通过软件收取答案（键盘开机在信号范围内即可收取）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课程试卷说明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可选择多个课程，批量收取课后练习答案。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2904" y="3597139"/>
            <a:ext cx="3725900" cy="27944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72353" y="3409025"/>
            <a:ext cx="4819454" cy="2981790"/>
            <a:chOff x="759211" y="2776151"/>
            <a:chExt cx="4968284" cy="3614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9211" y="2776151"/>
              <a:ext cx="4819552" cy="3614664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3289035" y="4793670"/>
              <a:ext cx="1292202" cy="868219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Rundad rektangulär 4"/>
            <p:cNvSpPr/>
            <p:nvPr/>
          </p:nvSpPr>
          <p:spPr>
            <a:xfrm flipH="1">
              <a:off x="4816759" y="4162649"/>
              <a:ext cx="910736" cy="631021"/>
            </a:xfrm>
            <a:prstGeom prst="wedgeRoundRectCallout">
              <a:avLst>
                <a:gd name="adj1" fmla="val 76221"/>
                <a:gd name="adj2" fmla="val 8392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1.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选择课后练习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32943" y="443884"/>
            <a:ext cx="4918901" cy="3153255"/>
            <a:chOff x="6132943" y="443884"/>
            <a:chExt cx="4918901" cy="315325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42903" y="815433"/>
              <a:ext cx="3708941" cy="2781706"/>
            </a:xfrm>
            <a:prstGeom prst="rect">
              <a:avLst/>
            </a:prstGeom>
          </p:spPr>
        </p:pic>
        <p:sp>
          <p:nvSpPr>
            <p:cNvPr id="10" name="圆角矩形 9"/>
            <p:cNvSpPr/>
            <p:nvPr/>
          </p:nvSpPr>
          <p:spPr>
            <a:xfrm>
              <a:off x="7342903" y="1403637"/>
              <a:ext cx="914401" cy="194262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0021444" y="1385157"/>
              <a:ext cx="609604" cy="194262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9205852" y="3264367"/>
              <a:ext cx="748152" cy="218881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7391377" y="937208"/>
              <a:ext cx="949058" cy="350981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undad rektangulär 4"/>
            <p:cNvSpPr/>
            <p:nvPr/>
          </p:nvSpPr>
          <p:spPr>
            <a:xfrm flipH="1">
              <a:off x="6132943" y="1020332"/>
              <a:ext cx="778159" cy="466429"/>
            </a:xfrm>
            <a:prstGeom prst="wedgeRoundRectCallout">
              <a:avLst>
                <a:gd name="adj1" fmla="val -107019"/>
                <a:gd name="adj2" fmla="val 487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2.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选择课程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0" name="Rundad rektangulär 4"/>
            <p:cNvSpPr/>
            <p:nvPr/>
          </p:nvSpPr>
          <p:spPr>
            <a:xfrm flipH="1">
              <a:off x="8881036" y="1000619"/>
              <a:ext cx="778159" cy="466429"/>
            </a:xfrm>
            <a:prstGeom prst="wedgeRoundRectCallout">
              <a:avLst>
                <a:gd name="adj1" fmla="val -107019"/>
                <a:gd name="adj2" fmla="val 487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3.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选择试卷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1" name="Rundad rektangulär 4"/>
            <p:cNvSpPr/>
            <p:nvPr/>
          </p:nvSpPr>
          <p:spPr>
            <a:xfrm flipH="1">
              <a:off x="8096187" y="2884702"/>
              <a:ext cx="784849" cy="382699"/>
            </a:xfrm>
            <a:prstGeom prst="wedgeRoundRectCallout">
              <a:avLst>
                <a:gd name="adj1" fmla="val -107019"/>
                <a:gd name="adj2" fmla="val 487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4.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确定试卷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2" name="Rundad rektangulär 4"/>
            <p:cNvSpPr/>
            <p:nvPr/>
          </p:nvSpPr>
          <p:spPr>
            <a:xfrm flipH="1">
              <a:off x="6236879" y="443884"/>
              <a:ext cx="945526" cy="509442"/>
            </a:xfrm>
            <a:prstGeom prst="wedgeRoundRectCallout">
              <a:avLst>
                <a:gd name="adj1" fmla="val -107019"/>
                <a:gd name="adj2" fmla="val 487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5.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进入收取界面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36880" y="4162649"/>
            <a:ext cx="4831923" cy="2191223"/>
            <a:chOff x="6236880" y="4162649"/>
            <a:chExt cx="4831923" cy="2191223"/>
          </a:xfrm>
        </p:grpSpPr>
        <p:sp>
          <p:nvSpPr>
            <p:cNvPr id="16" name="圆角矩形 15"/>
            <p:cNvSpPr/>
            <p:nvPr/>
          </p:nvSpPr>
          <p:spPr>
            <a:xfrm>
              <a:off x="7342902" y="4162649"/>
              <a:ext cx="3725901" cy="1249860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836726" y="6124946"/>
              <a:ext cx="670563" cy="228926"/>
            </a:xfrm>
            <a:prstGeom prst="roundRect">
              <a:avLst>
                <a:gd name="adj" fmla="val 20889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undad rektangulär 4"/>
            <p:cNvSpPr/>
            <p:nvPr/>
          </p:nvSpPr>
          <p:spPr>
            <a:xfrm flipH="1">
              <a:off x="8217167" y="5827402"/>
              <a:ext cx="1049465" cy="382699"/>
            </a:xfrm>
            <a:prstGeom prst="wedgeRoundRectCallout">
              <a:avLst>
                <a:gd name="adj1" fmla="val -107019"/>
                <a:gd name="adj2" fmla="val 487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6.</a:t>
              </a:r>
              <a:r>
                <a:rPr lang="zh-CN" altLang="en-US" sz="1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开始收取</a:t>
              </a:r>
              <a:endParaRPr lang="en-US" sz="1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24" name="Rundad rektangulär 4"/>
            <p:cNvSpPr/>
            <p:nvPr/>
          </p:nvSpPr>
          <p:spPr>
            <a:xfrm flipH="1">
              <a:off x="6236880" y="4732158"/>
              <a:ext cx="685227" cy="382699"/>
            </a:xfrm>
            <a:prstGeom prst="wedgeRoundRectCallout">
              <a:avLst>
                <a:gd name="adj1" fmla="val -107019"/>
                <a:gd name="adj2" fmla="val 4879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300" b="1" dirty="0">
                  <a:solidFill>
                    <a:srgbClr val="FF0000"/>
                  </a:solidFill>
                  <a:latin typeface="+mn-ea"/>
                </a:rPr>
                <a:t>反馈区</a:t>
              </a:r>
              <a:endParaRPr lang="en-US" sz="1300" b="1" dirty="0">
                <a:solidFill>
                  <a:srgbClr val="FF0000"/>
                </a:solidFill>
                <a:latin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90570031"/>
      </p:ext>
    </p:extLst>
  </p:cSld>
  <p:clrMapOvr>
    <a:masterClrMapping/>
  </p:clrMapOvr>
  <p:transition spd="slow" advTm="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_PERSONNUM" val="30"/>
  <p:tag name="VOTERENABLED" val="0"/>
  <p:tag name="ST_MEET" val="&lt;MeetRows&gt;&lt;dt&gt;&lt;M_ID&gt;0&lt;/M_ID&gt;&lt;M_FileTag /&gt;&lt;M_Name /&gt;&lt;M_Time /&gt;&lt;M_RosterEnabled&gt;False&lt;/M_RosterEnabled&gt;&lt;M_KeypadIdColumn&gt;1&lt;/M_KeypadIdColumn&gt;&lt;M_SignInCodeColumn&gt;0&lt;/M_SignInCodeColumn&gt;&lt;M_Memo /&gt;&lt;M_VoteRateColumn /&gt;&lt;/dt&gt;&lt;/MeetRows&gt;"/>
  <p:tag name="PPT_DBNAME" val="ba2ba685-b8cd-4ad0-92a3-7da8dd574902.md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  <p:tag name="DETAILSTYPE" val="None"/>
  <p:tag name="CHARTPARA_ITEMLABELFONTNAME" val="Arial"/>
  <p:tag name="CHARTPARA_ITEMLABELFONTSIZE" val="16"/>
  <p:tag name="CHARTPARA_ITEMLABELFONTBOLD" val="False"/>
  <p:tag name="CHARTPARA_ITEMLABELFONTITALIC" val="False"/>
  <p:tag name="CHARTPARA_ITEMLABELFONTCOLOR" val="-16777216"/>
  <p:tag name="CHARTPARA_DATALABELFONTNAME" val="Arial"/>
  <p:tag name="CHARTPARA_DATALABELFONTSIZE" val="14"/>
  <p:tag name="CHARTPARA_DATALABELFONTBOLD" val="False"/>
  <p:tag name="CHARTPARA_DATALABELFONTITALIC" val="False"/>
  <p:tag name="CHARTPARA_DATALABELFONTCOLOR" val="-16777216"/>
  <p:tag name="CHARTPARA_DATAFORMAT" val="ltNumberValue"/>
  <p:tag name="CHARTPARA_SHOWTIME" val="csStop"/>
  <p:tag name="CHARTPARA_NUMBERDEC" val="0"/>
  <p:tag name="CHARTPARA_DATAPERCENTBASE" val="crParticipant"/>
  <p:tag name="CHARTPARA_PERCENTDEC" val="1"/>
  <p:tag name="CHARTPARA_SHOW3D" val="0"/>
  <p:tag name="CHARTPOINTWIDTH" val="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FB34C"/>
      </a:accent1>
      <a:accent2>
        <a:srgbClr val="F5992D"/>
      </a:accent2>
      <a:accent3>
        <a:srgbClr val="EB223D"/>
      </a:accent3>
      <a:accent4>
        <a:srgbClr val="3891DE"/>
      </a:accent4>
      <a:accent5>
        <a:srgbClr val="313F49"/>
      </a:accent5>
      <a:accent6>
        <a:srgbClr val="404F64"/>
      </a:accent6>
      <a:hlink>
        <a:srgbClr val="7FB34C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</TotalTime>
  <Words>410</Words>
  <Application>Microsoft Office PowerPoint</Application>
  <PresentationFormat>宽屏</PresentationFormat>
  <Paragraphs>106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方正兰亭黑简体</vt:lpstr>
      <vt:lpstr>黑体</vt:lpstr>
      <vt:lpstr>微软雅黑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</dc:creator>
  <cp:lastModifiedBy>bupin</cp:lastModifiedBy>
  <cp:revision>76</cp:revision>
  <dcterms:created xsi:type="dcterms:W3CDTF">2017-08-10T01:24:13Z</dcterms:created>
  <dcterms:modified xsi:type="dcterms:W3CDTF">2025-09-02T10:03:34Z</dcterms:modified>
</cp:coreProperties>
</file>