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7" r:id="rId1"/>
  </p:sldMasterIdLst>
  <p:notesMasterIdLst>
    <p:notesMasterId r:id="rId10"/>
  </p:notesMasterIdLst>
  <p:sldIdLst>
    <p:sldId id="257" r:id="rId2"/>
    <p:sldId id="259" r:id="rId3"/>
    <p:sldId id="261" r:id="rId4"/>
    <p:sldId id="267" r:id="rId5"/>
    <p:sldId id="266" r:id="rId6"/>
    <p:sldId id="262" r:id="rId7"/>
    <p:sldId id="263" r:id="rId8"/>
    <p:sldId id="265" r:id="rId9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" initials="M" lastIdx="0" clrIdx="0">
    <p:extLst>
      <p:ext uri="{19B8F6BF-5375-455C-9EA6-DF929625EA0E}">
        <p15:presenceInfo xmlns:p15="http://schemas.microsoft.com/office/powerpoint/2012/main" userId="M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660"/>
  </p:normalViewPr>
  <p:slideViewPr>
    <p:cSldViewPr snapToGrid="0">
      <p:cViewPr varScale="1">
        <p:scale>
          <a:sx n="78" d="100"/>
          <a:sy n="78" d="100"/>
        </p:scale>
        <p:origin x="64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9AF310-7513-4FBB-A17C-9E6C6D035560}" type="datetimeFigureOut">
              <a:rPr lang="zh-CN" altLang="en-US" smtClean="0"/>
              <a:t>2025/9/2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F6ED94-4D0F-49B3-A7DB-C8CC6E14B9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167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70E326-E0BB-453B-98AA-6DA8A8CB5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45277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70E326-E0BB-453B-98AA-6DA8A8CB5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7758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70E326-E0BB-453B-98AA-6DA8A8CB5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78791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70E326-E0BB-453B-98AA-6DA8A8CB5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84508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70E326-E0BB-453B-98AA-6DA8A8CB5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77361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70E326-E0BB-453B-98AA-6DA8A8CB5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01677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70E326-E0BB-453B-98AA-6DA8A8CB578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22561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0E326-E0BB-453B-98AA-6DA8A8CB5780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924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8113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874713" y="2162628"/>
            <a:ext cx="1647598" cy="1647598"/>
          </a:xfrm>
          <a:custGeom>
            <a:avLst/>
            <a:gdLst>
              <a:gd name="connsiteX0" fmla="*/ 0 w 1647598"/>
              <a:gd name="connsiteY0" fmla="*/ 0 h 1647598"/>
              <a:gd name="connsiteX1" fmla="*/ 1647598 w 1647598"/>
              <a:gd name="connsiteY1" fmla="*/ 0 h 1647598"/>
              <a:gd name="connsiteX2" fmla="*/ 1647598 w 1647598"/>
              <a:gd name="connsiteY2" fmla="*/ 1647598 h 1647598"/>
              <a:gd name="connsiteX3" fmla="*/ 0 w 1647598"/>
              <a:gd name="connsiteY3" fmla="*/ 1647598 h 1647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7598" h="1647598">
                <a:moveTo>
                  <a:pt x="0" y="0"/>
                </a:moveTo>
                <a:lnTo>
                  <a:pt x="1647598" y="0"/>
                </a:lnTo>
                <a:lnTo>
                  <a:pt x="1647598" y="1647598"/>
                </a:lnTo>
                <a:lnTo>
                  <a:pt x="0" y="16475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874713" y="4056517"/>
            <a:ext cx="1647598" cy="1647598"/>
          </a:xfrm>
          <a:custGeom>
            <a:avLst/>
            <a:gdLst>
              <a:gd name="connsiteX0" fmla="*/ 0 w 1647598"/>
              <a:gd name="connsiteY0" fmla="*/ 0 h 1647598"/>
              <a:gd name="connsiteX1" fmla="*/ 1647598 w 1647598"/>
              <a:gd name="connsiteY1" fmla="*/ 0 h 1647598"/>
              <a:gd name="connsiteX2" fmla="*/ 1647598 w 1647598"/>
              <a:gd name="connsiteY2" fmla="*/ 1647598 h 1647598"/>
              <a:gd name="connsiteX3" fmla="*/ 0 w 1647598"/>
              <a:gd name="connsiteY3" fmla="*/ 1647598 h 1647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7598" h="1647598">
                <a:moveTo>
                  <a:pt x="0" y="0"/>
                </a:moveTo>
                <a:lnTo>
                  <a:pt x="1647598" y="0"/>
                </a:lnTo>
                <a:lnTo>
                  <a:pt x="1647598" y="1647598"/>
                </a:lnTo>
                <a:lnTo>
                  <a:pt x="0" y="16475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096000" y="2162628"/>
            <a:ext cx="1647598" cy="1647598"/>
          </a:xfrm>
          <a:custGeom>
            <a:avLst/>
            <a:gdLst>
              <a:gd name="connsiteX0" fmla="*/ 0 w 1647598"/>
              <a:gd name="connsiteY0" fmla="*/ 0 h 1647598"/>
              <a:gd name="connsiteX1" fmla="*/ 1647598 w 1647598"/>
              <a:gd name="connsiteY1" fmla="*/ 0 h 1647598"/>
              <a:gd name="connsiteX2" fmla="*/ 1647598 w 1647598"/>
              <a:gd name="connsiteY2" fmla="*/ 1647598 h 1647598"/>
              <a:gd name="connsiteX3" fmla="*/ 0 w 1647598"/>
              <a:gd name="connsiteY3" fmla="*/ 1647598 h 1647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7598" h="1647598">
                <a:moveTo>
                  <a:pt x="0" y="0"/>
                </a:moveTo>
                <a:lnTo>
                  <a:pt x="1647598" y="0"/>
                </a:lnTo>
                <a:lnTo>
                  <a:pt x="1647598" y="1647598"/>
                </a:lnTo>
                <a:lnTo>
                  <a:pt x="0" y="16475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6096000" y="4056517"/>
            <a:ext cx="1647598" cy="1647598"/>
          </a:xfrm>
          <a:custGeom>
            <a:avLst/>
            <a:gdLst>
              <a:gd name="connsiteX0" fmla="*/ 0 w 1647598"/>
              <a:gd name="connsiteY0" fmla="*/ 0 h 1647598"/>
              <a:gd name="connsiteX1" fmla="*/ 1647598 w 1647598"/>
              <a:gd name="connsiteY1" fmla="*/ 0 h 1647598"/>
              <a:gd name="connsiteX2" fmla="*/ 1647598 w 1647598"/>
              <a:gd name="connsiteY2" fmla="*/ 1647598 h 1647598"/>
              <a:gd name="connsiteX3" fmla="*/ 0 w 1647598"/>
              <a:gd name="connsiteY3" fmla="*/ 1647598 h 1647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7598" h="1647598">
                <a:moveTo>
                  <a:pt x="0" y="0"/>
                </a:moveTo>
                <a:lnTo>
                  <a:pt x="1647598" y="0"/>
                </a:lnTo>
                <a:lnTo>
                  <a:pt x="1647598" y="1647598"/>
                </a:lnTo>
                <a:lnTo>
                  <a:pt x="0" y="16475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189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874713" y="1799772"/>
            <a:ext cx="5798004" cy="2307771"/>
          </a:xfrm>
          <a:custGeom>
            <a:avLst/>
            <a:gdLst>
              <a:gd name="connsiteX0" fmla="*/ 0 w 5798004"/>
              <a:gd name="connsiteY0" fmla="*/ 0 h 2307771"/>
              <a:gd name="connsiteX1" fmla="*/ 5798004 w 5798004"/>
              <a:gd name="connsiteY1" fmla="*/ 0 h 2307771"/>
              <a:gd name="connsiteX2" fmla="*/ 5798004 w 5798004"/>
              <a:gd name="connsiteY2" fmla="*/ 2307771 h 2307771"/>
              <a:gd name="connsiteX3" fmla="*/ 0 w 5798004"/>
              <a:gd name="connsiteY3" fmla="*/ 2307771 h 230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98004" h="2307771">
                <a:moveTo>
                  <a:pt x="0" y="0"/>
                </a:moveTo>
                <a:lnTo>
                  <a:pt x="5798004" y="0"/>
                </a:lnTo>
                <a:lnTo>
                  <a:pt x="5798004" y="2307771"/>
                </a:lnTo>
                <a:lnTo>
                  <a:pt x="0" y="23077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8519886" y="4107543"/>
            <a:ext cx="2797402" cy="1770743"/>
          </a:xfrm>
          <a:custGeom>
            <a:avLst/>
            <a:gdLst>
              <a:gd name="connsiteX0" fmla="*/ 0 w 2797402"/>
              <a:gd name="connsiteY0" fmla="*/ 0 h 1770743"/>
              <a:gd name="connsiteX1" fmla="*/ 2797402 w 2797402"/>
              <a:gd name="connsiteY1" fmla="*/ 0 h 1770743"/>
              <a:gd name="connsiteX2" fmla="*/ 2797402 w 2797402"/>
              <a:gd name="connsiteY2" fmla="*/ 1770743 h 1770743"/>
              <a:gd name="connsiteX3" fmla="*/ 0 w 2797402"/>
              <a:gd name="connsiteY3" fmla="*/ 1770743 h 1770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7402" h="1770743">
                <a:moveTo>
                  <a:pt x="0" y="0"/>
                </a:moveTo>
                <a:lnTo>
                  <a:pt x="2797402" y="0"/>
                </a:lnTo>
                <a:lnTo>
                  <a:pt x="2797402" y="1770743"/>
                </a:lnTo>
                <a:lnTo>
                  <a:pt x="0" y="17707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2864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874713" y="1886857"/>
            <a:ext cx="5221287" cy="4034972"/>
          </a:xfrm>
          <a:custGeom>
            <a:avLst/>
            <a:gdLst>
              <a:gd name="connsiteX0" fmla="*/ 0 w 5221287"/>
              <a:gd name="connsiteY0" fmla="*/ 0 h 4034972"/>
              <a:gd name="connsiteX1" fmla="*/ 5221287 w 5221287"/>
              <a:gd name="connsiteY1" fmla="*/ 0 h 4034972"/>
              <a:gd name="connsiteX2" fmla="*/ 5221287 w 5221287"/>
              <a:gd name="connsiteY2" fmla="*/ 4034972 h 4034972"/>
              <a:gd name="connsiteX3" fmla="*/ 0 w 5221287"/>
              <a:gd name="connsiteY3" fmla="*/ 4034972 h 403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1287" h="4034972">
                <a:moveTo>
                  <a:pt x="0" y="0"/>
                </a:moveTo>
                <a:lnTo>
                  <a:pt x="5221287" y="0"/>
                </a:lnTo>
                <a:lnTo>
                  <a:pt x="5221287" y="4034972"/>
                </a:lnTo>
                <a:lnTo>
                  <a:pt x="0" y="40349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4225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874712" y="3940403"/>
            <a:ext cx="5090659" cy="1901372"/>
          </a:xfrm>
          <a:custGeom>
            <a:avLst/>
            <a:gdLst>
              <a:gd name="connsiteX0" fmla="*/ 0 w 5090659"/>
              <a:gd name="connsiteY0" fmla="*/ 0 h 1901372"/>
              <a:gd name="connsiteX1" fmla="*/ 5090659 w 5090659"/>
              <a:gd name="connsiteY1" fmla="*/ 0 h 1901372"/>
              <a:gd name="connsiteX2" fmla="*/ 5090659 w 5090659"/>
              <a:gd name="connsiteY2" fmla="*/ 1901372 h 1901372"/>
              <a:gd name="connsiteX3" fmla="*/ 0 w 5090659"/>
              <a:gd name="connsiteY3" fmla="*/ 1901372 h 1901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90659" h="1901372">
                <a:moveTo>
                  <a:pt x="0" y="0"/>
                </a:moveTo>
                <a:lnTo>
                  <a:pt x="5090659" y="0"/>
                </a:lnTo>
                <a:lnTo>
                  <a:pt x="5090659" y="1901372"/>
                </a:lnTo>
                <a:lnTo>
                  <a:pt x="0" y="19013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096000" y="1922917"/>
            <a:ext cx="5221288" cy="3918858"/>
          </a:xfrm>
          <a:custGeom>
            <a:avLst/>
            <a:gdLst>
              <a:gd name="connsiteX0" fmla="*/ 0 w 5221288"/>
              <a:gd name="connsiteY0" fmla="*/ 0 h 3918858"/>
              <a:gd name="connsiteX1" fmla="*/ 5221288 w 5221288"/>
              <a:gd name="connsiteY1" fmla="*/ 0 h 3918858"/>
              <a:gd name="connsiteX2" fmla="*/ 5221288 w 5221288"/>
              <a:gd name="connsiteY2" fmla="*/ 3918858 h 3918858"/>
              <a:gd name="connsiteX3" fmla="*/ 0 w 5221288"/>
              <a:gd name="connsiteY3" fmla="*/ 3918858 h 3918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1288" h="3918858">
                <a:moveTo>
                  <a:pt x="0" y="0"/>
                </a:moveTo>
                <a:lnTo>
                  <a:pt x="5221288" y="0"/>
                </a:lnTo>
                <a:lnTo>
                  <a:pt x="5221288" y="3918858"/>
                </a:lnTo>
                <a:lnTo>
                  <a:pt x="0" y="39188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9821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5644370" y="1922917"/>
            <a:ext cx="2680772" cy="1901372"/>
          </a:xfrm>
          <a:custGeom>
            <a:avLst/>
            <a:gdLst>
              <a:gd name="connsiteX0" fmla="*/ 0 w 2680772"/>
              <a:gd name="connsiteY0" fmla="*/ 0 h 1901372"/>
              <a:gd name="connsiteX1" fmla="*/ 2680772 w 2680772"/>
              <a:gd name="connsiteY1" fmla="*/ 0 h 1901372"/>
              <a:gd name="connsiteX2" fmla="*/ 2680772 w 2680772"/>
              <a:gd name="connsiteY2" fmla="*/ 1901372 h 1901372"/>
              <a:gd name="connsiteX3" fmla="*/ 0 w 2680772"/>
              <a:gd name="connsiteY3" fmla="*/ 1901372 h 1901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772" h="1901372">
                <a:moveTo>
                  <a:pt x="0" y="0"/>
                </a:moveTo>
                <a:lnTo>
                  <a:pt x="2680772" y="0"/>
                </a:lnTo>
                <a:lnTo>
                  <a:pt x="2680772" y="1901372"/>
                </a:lnTo>
                <a:lnTo>
                  <a:pt x="0" y="19013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5644370" y="4071032"/>
            <a:ext cx="5672918" cy="1654627"/>
          </a:xfrm>
          <a:custGeom>
            <a:avLst/>
            <a:gdLst>
              <a:gd name="connsiteX0" fmla="*/ 0 w 5672918"/>
              <a:gd name="connsiteY0" fmla="*/ 0 h 1654627"/>
              <a:gd name="connsiteX1" fmla="*/ 5672918 w 5672918"/>
              <a:gd name="connsiteY1" fmla="*/ 0 h 1654627"/>
              <a:gd name="connsiteX2" fmla="*/ 5672918 w 5672918"/>
              <a:gd name="connsiteY2" fmla="*/ 1654627 h 1654627"/>
              <a:gd name="connsiteX3" fmla="*/ 0 w 5672918"/>
              <a:gd name="connsiteY3" fmla="*/ 1654627 h 1654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72918" h="1654627">
                <a:moveTo>
                  <a:pt x="0" y="0"/>
                </a:moveTo>
                <a:lnTo>
                  <a:pt x="5672918" y="0"/>
                </a:lnTo>
                <a:lnTo>
                  <a:pt x="5672918" y="1654627"/>
                </a:lnTo>
                <a:lnTo>
                  <a:pt x="0" y="165462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5047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6096000" y="2532516"/>
            <a:ext cx="4601028" cy="3251200"/>
          </a:xfrm>
          <a:custGeom>
            <a:avLst/>
            <a:gdLst>
              <a:gd name="connsiteX0" fmla="*/ 0 w 4601028"/>
              <a:gd name="connsiteY0" fmla="*/ 0 h 3251200"/>
              <a:gd name="connsiteX1" fmla="*/ 4601028 w 4601028"/>
              <a:gd name="connsiteY1" fmla="*/ 0 h 3251200"/>
              <a:gd name="connsiteX2" fmla="*/ 4601028 w 4601028"/>
              <a:gd name="connsiteY2" fmla="*/ 3251200 h 3251200"/>
              <a:gd name="connsiteX3" fmla="*/ 0 w 4601028"/>
              <a:gd name="connsiteY3" fmla="*/ 32512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01028" h="3251200">
                <a:moveTo>
                  <a:pt x="0" y="0"/>
                </a:moveTo>
                <a:lnTo>
                  <a:pt x="4601028" y="0"/>
                </a:lnTo>
                <a:lnTo>
                  <a:pt x="4601028" y="3251200"/>
                </a:lnTo>
                <a:lnTo>
                  <a:pt x="0" y="32512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2910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874713" y="2452688"/>
            <a:ext cx="3073173" cy="2743426"/>
          </a:xfrm>
          <a:custGeom>
            <a:avLst/>
            <a:gdLst>
              <a:gd name="connsiteX0" fmla="*/ 0 w 3073173"/>
              <a:gd name="connsiteY0" fmla="*/ 0 h 2743426"/>
              <a:gd name="connsiteX1" fmla="*/ 3073173 w 3073173"/>
              <a:gd name="connsiteY1" fmla="*/ 0 h 2743426"/>
              <a:gd name="connsiteX2" fmla="*/ 3073173 w 3073173"/>
              <a:gd name="connsiteY2" fmla="*/ 2743426 h 2743426"/>
              <a:gd name="connsiteX3" fmla="*/ 0 w 3073173"/>
              <a:gd name="connsiteY3" fmla="*/ 2743426 h 2743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3173" h="2743426">
                <a:moveTo>
                  <a:pt x="0" y="0"/>
                </a:moveTo>
                <a:lnTo>
                  <a:pt x="3073173" y="0"/>
                </a:lnTo>
                <a:lnTo>
                  <a:pt x="3073173" y="2743426"/>
                </a:lnTo>
                <a:lnTo>
                  <a:pt x="0" y="274342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8244115" y="2452688"/>
            <a:ext cx="3073173" cy="2743426"/>
          </a:xfrm>
          <a:custGeom>
            <a:avLst/>
            <a:gdLst>
              <a:gd name="connsiteX0" fmla="*/ 0 w 3073173"/>
              <a:gd name="connsiteY0" fmla="*/ 0 h 2743426"/>
              <a:gd name="connsiteX1" fmla="*/ 3073173 w 3073173"/>
              <a:gd name="connsiteY1" fmla="*/ 0 h 2743426"/>
              <a:gd name="connsiteX2" fmla="*/ 3073173 w 3073173"/>
              <a:gd name="connsiteY2" fmla="*/ 2743426 h 2743426"/>
              <a:gd name="connsiteX3" fmla="*/ 0 w 3073173"/>
              <a:gd name="connsiteY3" fmla="*/ 2743426 h 2743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3173" h="2743426">
                <a:moveTo>
                  <a:pt x="0" y="0"/>
                </a:moveTo>
                <a:lnTo>
                  <a:pt x="3073173" y="0"/>
                </a:lnTo>
                <a:lnTo>
                  <a:pt x="3073173" y="2743426"/>
                </a:lnTo>
                <a:lnTo>
                  <a:pt x="0" y="274342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20486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5834742" y="2540000"/>
            <a:ext cx="5297715" cy="4318000"/>
          </a:xfrm>
          <a:custGeom>
            <a:avLst/>
            <a:gdLst>
              <a:gd name="connsiteX0" fmla="*/ 0 w 5297715"/>
              <a:gd name="connsiteY0" fmla="*/ 0 h 4318000"/>
              <a:gd name="connsiteX1" fmla="*/ 5297715 w 5297715"/>
              <a:gd name="connsiteY1" fmla="*/ 0 h 4318000"/>
              <a:gd name="connsiteX2" fmla="*/ 5297715 w 5297715"/>
              <a:gd name="connsiteY2" fmla="*/ 4318000 h 4318000"/>
              <a:gd name="connsiteX3" fmla="*/ 0 w 5297715"/>
              <a:gd name="connsiteY3" fmla="*/ 4318000 h 431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7715" h="4318000">
                <a:moveTo>
                  <a:pt x="0" y="0"/>
                </a:moveTo>
                <a:lnTo>
                  <a:pt x="5297715" y="0"/>
                </a:lnTo>
                <a:lnTo>
                  <a:pt x="5297715" y="4318000"/>
                </a:lnTo>
                <a:lnTo>
                  <a:pt x="0" y="431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2107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874711" y="2307774"/>
            <a:ext cx="5221288" cy="2989943"/>
          </a:xfrm>
          <a:custGeom>
            <a:avLst/>
            <a:gdLst>
              <a:gd name="connsiteX0" fmla="*/ 309933 w 5221288"/>
              <a:gd name="connsiteY0" fmla="*/ 2370077 h 2989943"/>
              <a:gd name="connsiteX1" fmla="*/ 4911355 w 5221288"/>
              <a:gd name="connsiteY1" fmla="*/ 2370077 h 2989943"/>
              <a:gd name="connsiteX2" fmla="*/ 5221288 w 5221288"/>
              <a:gd name="connsiteY2" fmla="*/ 2680010 h 2989943"/>
              <a:gd name="connsiteX3" fmla="*/ 4911355 w 5221288"/>
              <a:gd name="connsiteY3" fmla="*/ 2989943 h 2989943"/>
              <a:gd name="connsiteX4" fmla="*/ 309933 w 5221288"/>
              <a:gd name="connsiteY4" fmla="*/ 2989943 h 2989943"/>
              <a:gd name="connsiteX5" fmla="*/ 0 w 5221288"/>
              <a:gd name="connsiteY5" fmla="*/ 2680010 h 2989943"/>
              <a:gd name="connsiteX6" fmla="*/ 309933 w 5221288"/>
              <a:gd name="connsiteY6" fmla="*/ 2370077 h 2989943"/>
              <a:gd name="connsiteX7" fmla="*/ 309933 w 5221288"/>
              <a:gd name="connsiteY7" fmla="*/ 1580051 h 2989943"/>
              <a:gd name="connsiteX8" fmla="*/ 4410973 w 5221288"/>
              <a:gd name="connsiteY8" fmla="*/ 1580051 h 2989943"/>
              <a:gd name="connsiteX9" fmla="*/ 4720906 w 5221288"/>
              <a:gd name="connsiteY9" fmla="*/ 1889984 h 2989943"/>
              <a:gd name="connsiteX10" fmla="*/ 4410973 w 5221288"/>
              <a:gd name="connsiteY10" fmla="*/ 2199917 h 2989943"/>
              <a:gd name="connsiteX11" fmla="*/ 309933 w 5221288"/>
              <a:gd name="connsiteY11" fmla="*/ 2199917 h 2989943"/>
              <a:gd name="connsiteX12" fmla="*/ 0 w 5221288"/>
              <a:gd name="connsiteY12" fmla="*/ 1889984 h 2989943"/>
              <a:gd name="connsiteX13" fmla="*/ 309933 w 5221288"/>
              <a:gd name="connsiteY13" fmla="*/ 1580051 h 2989943"/>
              <a:gd name="connsiteX14" fmla="*/ 309933 w 5221288"/>
              <a:gd name="connsiteY14" fmla="*/ 790026 h 2989943"/>
              <a:gd name="connsiteX15" fmla="*/ 4003255 w 5221288"/>
              <a:gd name="connsiteY15" fmla="*/ 790026 h 2989943"/>
              <a:gd name="connsiteX16" fmla="*/ 4313188 w 5221288"/>
              <a:gd name="connsiteY16" fmla="*/ 1099959 h 2989943"/>
              <a:gd name="connsiteX17" fmla="*/ 4003255 w 5221288"/>
              <a:gd name="connsiteY17" fmla="*/ 1409892 h 2989943"/>
              <a:gd name="connsiteX18" fmla="*/ 309933 w 5221288"/>
              <a:gd name="connsiteY18" fmla="*/ 1409892 h 2989943"/>
              <a:gd name="connsiteX19" fmla="*/ 0 w 5221288"/>
              <a:gd name="connsiteY19" fmla="*/ 1099959 h 2989943"/>
              <a:gd name="connsiteX20" fmla="*/ 309933 w 5221288"/>
              <a:gd name="connsiteY20" fmla="*/ 790026 h 2989943"/>
              <a:gd name="connsiteX21" fmla="*/ 309934 w 5221288"/>
              <a:gd name="connsiteY21" fmla="*/ 0 h 2989943"/>
              <a:gd name="connsiteX22" fmla="*/ 3452199 w 5221288"/>
              <a:gd name="connsiteY22" fmla="*/ 0 h 2989943"/>
              <a:gd name="connsiteX23" fmla="*/ 3762132 w 5221288"/>
              <a:gd name="connsiteY23" fmla="*/ 309933 h 2989943"/>
              <a:gd name="connsiteX24" fmla="*/ 3452199 w 5221288"/>
              <a:gd name="connsiteY24" fmla="*/ 619866 h 2989943"/>
              <a:gd name="connsiteX25" fmla="*/ 309934 w 5221288"/>
              <a:gd name="connsiteY25" fmla="*/ 619866 h 2989943"/>
              <a:gd name="connsiteX26" fmla="*/ 1 w 5221288"/>
              <a:gd name="connsiteY26" fmla="*/ 309933 h 2989943"/>
              <a:gd name="connsiteX27" fmla="*/ 309934 w 5221288"/>
              <a:gd name="connsiteY27" fmla="*/ 0 h 2989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221288" h="2989943">
                <a:moveTo>
                  <a:pt x="309933" y="2370077"/>
                </a:moveTo>
                <a:lnTo>
                  <a:pt x="4911355" y="2370077"/>
                </a:lnTo>
                <a:cubicBezTo>
                  <a:pt x="5082526" y="2370077"/>
                  <a:pt x="5221288" y="2508839"/>
                  <a:pt x="5221288" y="2680010"/>
                </a:cubicBezTo>
                <a:cubicBezTo>
                  <a:pt x="5221288" y="2851181"/>
                  <a:pt x="5082526" y="2989943"/>
                  <a:pt x="4911355" y="2989943"/>
                </a:cubicBezTo>
                <a:lnTo>
                  <a:pt x="309933" y="2989943"/>
                </a:lnTo>
                <a:cubicBezTo>
                  <a:pt x="138762" y="2989943"/>
                  <a:pt x="0" y="2851181"/>
                  <a:pt x="0" y="2680010"/>
                </a:cubicBezTo>
                <a:cubicBezTo>
                  <a:pt x="0" y="2508839"/>
                  <a:pt x="138762" y="2370077"/>
                  <a:pt x="309933" y="2370077"/>
                </a:cubicBezTo>
                <a:close/>
                <a:moveTo>
                  <a:pt x="309933" y="1580051"/>
                </a:moveTo>
                <a:lnTo>
                  <a:pt x="4410973" y="1580051"/>
                </a:lnTo>
                <a:cubicBezTo>
                  <a:pt x="4582144" y="1580051"/>
                  <a:pt x="4720906" y="1718813"/>
                  <a:pt x="4720906" y="1889984"/>
                </a:cubicBezTo>
                <a:cubicBezTo>
                  <a:pt x="4720906" y="2061155"/>
                  <a:pt x="4582144" y="2199917"/>
                  <a:pt x="4410973" y="2199917"/>
                </a:cubicBezTo>
                <a:lnTo>
                  <a:pt x="309933" y="2199917"/>
                </a:lnTo>
                <a:cubicBezTo>
                  <a:pt x="138762" y="2199917"/>
                  <a:pt x="0" y="2061155"/>
                  <a:pt x="0" y="1889984"/>
                </a:cubicBezTo>
                <a:cubicBezTo>
                  <a:pt x="0" y="1718813"/>
                  <a:pt x="138762" y="1580051"/>
                  <a:pt x="309933" y="1580051"/>
                </a:cubicBezTo>
                <a:close/>
                <a:moveTo>
                  <a:pt x="309933" y="790026"/>
                </a:moveTo>
                <a:lnTo>
                  <a:pt x="4003255" y="790026"/>
                </a:lnTo>
                <a:cubicBezTo>
                  <a:pt x="4174426" y="790026"/>
                  <a:pt x="4313188" y="928788"/>
                  <a:pt x="4313188" y="1099959"/>
                </a:cubicBezTo>
                <a:cubicBezTo>
                  <a:pt x="4313188" y="1271130"/>
                  <a:pt x="4174426" y="1409892"/>
                  <a:pt x="4003255" y="1409892"/>
                </a:cubicBezTo>
                <a:lnTo>
                  <a:pt x="309933" y="1409892"/>
                </a:lnTo>
                <a:cubicBezTo>
                  <a:pt x="138762" y="1409892"/>
                  <a:pt x="0" y="1271130"/>
                  <a:pt x="0" y="1099959"/>
                </a:cubicBezTo>
                <a:cubicBezTo>
                  <a:pt x="0" y="928788"/>
                  <a:pt x="138762" y="790026"/>
                  <a:pt x="309933" y="790026"/>
                </a:cubicBezTo>
                <a:close/>
                <a:moveTo>
                  <a:pt x="309934" y="0"/>
                </a:moveTo>
                <a:lnTo>
                  <a:pt x="3452199" y="0"/>
                </a:lnTo>
                <a:cubicBezTo>
                  <a:pt x="3623370" y="0"/>
                  <a:pt x="3762132" y="138762"/>
                  <a:pt x="3762132" y="309933"/>
                </a:cubicBezTo>
                <a:cubicBezTo>
                  <a:pt x="3762132" y="481104"/>
                  <a:pt x="3623370" y="619866"/>
                  <a:pt x="3452199" y="619866"/>
                </a:cubicBezTo>
                <a:lnTo>
                  <a:pt x="309934" y="619866"/>
                </a:lnTo>
                <a:cubicBezTo>
                  <a:pt x="138763" y="619866"/>
                  <a:pt x="1" y="481104"/>
                  <a:pt x="1" y="309933"/>
                </a:cubicBezTo>
                <a:cubicBezTo>
                  <a:pt x="1" y="138762"/>
                  <a:pt x="138763" y="0"/>
                  <a:pt x="30993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126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890700" y="1755775"/>
            <a:ext cx="3042671" cy="2017938"/>
          </a:xfrm>
          <a:custGeom>
            <a:avLst/>
            <a:gdLst>
              <a:gd name="connsiteX0" fmla="*/ 0 w 3042671"/>
              <a:gd name="connsiteY0" fmla="*/ 0 h 2017938"/>
              <a:gd name="connsiteX1" fmla="*/ 3042671 w 3042671"/>
              <a:gd name="connsiteY1" fmla="*/ 0 h 2017938"/>
              <a:gd name="connsiteX2" fmla="*/ 3042671 w 3042671"/>
              <a:gd name="connsiteY2" fmla="*/ 2017938 h 2017938"/>
              <a:gd name="connsiteX3" fmla="*/ 0 w 3042671"/>
              <a:gd name="connsiteY3" fmla="*/ 2017938 h 2017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2671" h="2017938">
                <a:moveTo>
                  <a:pt x="0" y="0"/>
                </a:moveTo>
                <a:lnTo>
                  <a:pt x="3042671" y="0"/>
                </a:lnTo>
                <a:lnTo>
                  <a:pt x="3042671" y="2017938"/>
                </a:lnTo>
                <a:lnTo>
                  <a:pt x="0" y="20179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4023122" y="3867830"/>
            <a:ext cx="3042671" cy="2017938"/>
          </a:xfrm>
          <a:custGeom>
            <a:avLst/>
            <a:gdLst>
              <a:gd name="connsiteX0" fmla="*/ 0 w 3042671"/>
              <a:gd name="connsiteY0" fmla="*/ 0 h 2017938"/>
              <a:gd name="connsiteX1" fmla="*/ 3042671 w 3042671"/>
              <a:gd name="connsiteY1" fmla="*/ 0 h 2017938"/>
              <a:gd name="connsiteX2" fmla="*/ 3042671 w 3042671"/>
              <a:gd name="connsiteY2" fmla="*/ 2017938 h 2017938"/>
              <a:gd name="connsiteX3" fmla="*/ 0 w 3042671"/>
              <a:gd name="connsiteY3" fmla="*/ 2017938 h 2017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2671" h="2017938">
                <a:moveTo>
                  <a:pt x="0" y="0"/>
                </a:moveTo>
                <a:lnTo>
                  <a:pt x="3042671" y="0"/>
                </a:lnTo>
                <a:lnTo>
                  <a:pt x="3042671" y="2017938"/>
                </a:lnTo>
                <a:lnTo>
                  <a:pt x="0" y="20179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7155543" y="1755776"/>
            <a:ext cx="4161744" cy="4129993"/>
          </a:xfrm>
          <a:custGeom>
            <a:avLst/>
            <a:gdLst>
              <a:gd name="connsiteX0" fmla="*/ 0 w 4161744"/>
              <a:gd name="connsiteY0" fmla="*/ 0 h 4129993"/>
              <a:gd name="connsiteX1" fmla="*/ 4161744 w 4161744"/>
              <a:gd name="connsiteY1" fmla="*/ 0 h 4129993"/>
              <a:gd name="connsiteX2" fmla="*/ 4161744 w 4161744"/>
              <a:gd name="connsiteY2" fmla="*/ 4129993 h 4129993"/>
              <a:gd name="connsiteX3" fmla="*/ 0 w 4161744"/>
              <a:gd name="connsiteY3" fmla="*/ 4129993 h 4129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1744" h="4129993">
                <a:moveTo>
                  <a:pt x="0" y="0"/>
                </a:moveTo>
                <a:lnTo>
                  <a:pt x="4161744" y="0"/>
                </a:lnTo>
                <a:lnTo>
                  <a:pt x="4161744" y="4129993"/>
                </a:lnTo>
                <a:lnTo>
                  <a:pt x="0" y="412999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719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1649187"/>
            <a:ext cx="5848350" cy="3599543"/>
          </a:xfrm>
          <a:custGeom>
            <a:avLst/>
            <a:gdLst>
              <a:gd name="connsiteX0" fmla="*/ 0 w 5848350"/>
              <a:gd name="connsiteY0" fmla="*/ 0 h 3599543"/>
              <a:gd name="connsiteX1" fmla="*/ 5848350 w 5848350"/>
              <a:gd name="connsiteY1" fmla="*/ 0 h 3599543"/>
              <a:gd name="connsiteX2" fmla="*/ 4548411 w 5848350"/>
              <a:gd name="connsiteY2" fmla="*/ 3599543 h 3599543"/>
              <a:gd name="connsiteX3" fmla="*/ 0 w 5848350"/>
              <a:gd name="connsiteY3" fmla="*/ 3599543 h 3599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48350" h="3599543">
                <a:moveTo>
                  <a:pt x="0" y="0"/>
                </a:moveTo>
                <a:lnTo>
                  <a:pt x="5848350" y="0"/>
                </a:lnTo>
                <a:lnTo>
                  <a:pt x="4548411" y="3599543"/>
                </a:lnTo>
                <a:lnTo>
                  <a:pt x="0" y="35995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4234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5557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1825060"/>
            <a:ext cx="5276850" cy="3247796"/>
          </a:xfrm>
          <a:custGeom>
            <a:avLst/>
            <a:gdLst>
              <a:gd name="connsiteX0" fmla="*/ 0 w 5276850"/>
              <a:gd name="connsiteY0" fmla="*/ 0 h 3247796"/>
              <a:gd name="connsiteX1" fmla="*/ 5276850 w 5276850"/>
              <a:gd name="connsiteY1" fmla="*/ 0 h 3247796"/>
              <a:gd name="connsiteX2" fmla="*/ 4103941 w 5276850"/>
              <a:gd name="connsiteY2" fmla="*/ 3247796 h 3247796"/>
              <a:gd name="connsiteX3" fmla="*/ 0 w 5276850"/>
              <a:gd name="connsiteY3" fmla="*/ 3247796 h 3247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6850" h="3247796">
                <a:moveTo>
                  <a:pt x="0" y="0"/>
                </a:moveTo>
                <a:lnTo>
                  <a:pt x="5276850" y="0"/>
                </a:lnTo>
                <a:lnTo>
                  <a:pt x="4103941" y="3247796"/>
                </a:lnTo>
                <a:lnTo>
                  <a:pt x="0" y="324779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309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6117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874713" y="1864860"/>
            <a:ext cx="2449073" cy="3918857"/>
          </a:xfrm>
          <a:custGeom>
            <a:avLst/>
            <a:gdLst>
              <a:gd name="connsiteX0" fmla="*/ 0 w 2449073"/>
              <a:gd name="connsiteY0" fmla="*/ 0 h 3918857"/>
              <a:gd name="connsiteX1" fmla="*/ 2449073 w 2449073"/>
              <a:gd name="connsiteY1" fmla="*/ 0 h 3918857"/>
              <a:gd name="connsiteX2" fmla="*/ 2449073 w 2449073"/>
              <a:gd name="connsiteY2" fmla="*/ 3918857 h 3918857"/>
              <a:gd name="connsiteX3" fmla="*/ 0 w 2449073"/>
              <a:gd name="connsiteY3" fmla="*/ 3918857 h 3918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9073" h="3918857">
                <a:moveTo>
                  <a:pt x="0" y="0"/>
                </a:moveTo>
                <a:lnTo>
                  <a:pt x="2449073" y="0"/>
                </a:lnTo>
                <a:lnTo>
                  <a:pt x="2449073" y="3918857"/>
                </a:lnTo>
                <a:lnTo>
                  <a:pt x="0" y="39188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203713" y="1864860"/>
            <a:ext cx="2449073" cy="3918857"/>
          </a:xfrm>
          <a:custGeom>
            <a:avLst/>
            <a:gdLst>
              <a:gd name="connsiteX0" fmla="*/ 0 w 2449073"/>
              <a:gd name="connsiteY0" fmla="*/ 0 h 3918857"/>
              <a:gd name="connsiteX1" fmla="*/ 2449073 w 2449073"/>
              <a:gd name="connsiteY1" fmla="*/ 0 h 3918857"/>
              <a:gd name="connsiteX2" fmla="*/ 2449073 w 2449073"/>
              <a:gd name="connsiteY2" fmla="*/ 3918857 h 3918857"/>
              <a:gd name="connsiteX3" fmla="*/ 0 w 2449073"/>
              <a:gd name="connsiteY3" fmla="*/ 3918857 h 3918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9073" h="3918857">
                <a:moveTo>
                  <a:pt x="0" y="0"/>
                </a:moveTo>
                <a:lnTo>
                  <a:pt x="2449073" y="0"/>
                </a:lnTo>
                <a:lnTo>
                  <a:pt x="2449073" y="3918857"/>
                </a:lnTo>
                <a:lnTo>
                  <a:pt x="0" y="39188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583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2147888"/>
            <a:ext cx="7053943" cy="2946400"/>
          </a:xfrm>
          <a:custGeom>
            <a:avLst/>
            <a:gdLst>
              <a:gd name="connsiteX0" fmla="*/ 0 w 7053943"/>
              <a:gd name="connsiteY0" fmla="*/ 0 h 2946400"/>
              <a:gd name="connsiteX1" fmla="*/ 7053943 w 7053943"/>
              <a:gd name="connsiteY1" fmla="*/ 0 h 2946400"/>
              <a:gd name="connsiteX2" fmla="*/ 7053943 w 7053943"/>
              <a:gd name="connsiteY2" fmla="*/ 2946400 h 2946400"/>
              <a:gd name="connsiteX3" fmla="*/ 0 w 7053943"/>
              <a:gd name="connsiteY3" fmla="*/ 2946400 h 29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53943" h="2946400">
                <a:moveTo>
                  <a:pt x="0" y="0"/>
                </a:moveTo>
                <a:lnTo>
                  <a:pt x="7053943" y="0"/>
                </a:lnTo>
                <a:lnTo>
                  <a:pt x="7053943" y="2946400"/>
                </a:lnTo>
                <a:lnTo>
                  <a:pt x="0" y="2946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138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4625422" y="2564904"/>
            <a:ext cx="3004448" cy="3003450"/>
          </a:xfrm>
          <a:custGeom>
            <a:avLst/>
            <a:gdLst>
              <a:gd name="connsiteX0" fmla="*/ 1502224 w 3004448"/>
              <a:gd name="connsiteY0" fmla="*/ 0 h 3003450"/>
              <a:gd name="connsiteX1" fmla="*/ 3004448 w 3004448"/>
              <a:gd name="connsiteY1" fmla="*/ 1501725 h 3003450"/>
              <a:gd name="connsiteX2" fmla="*/ 1502224 w 3004448"/>
              <a:gd name="connsiteY2" fmla="*/ 3003450 h 3003450"/>
              <a:gd name="connsiteX3" fmla="*/ 0 w 3004448"/>
              <a:gd name="connsiteY3" fmla="*/ 1501725 h 3003450"/>
              <a:gd name="connsiteX4" fmla="*/ 1502224 w 3004448"/>
              <a:gd name="connsiteY4" fmla="*/ 0 h 3003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4448" h="3003450">
                <a:moveTo>
                  <a:pt x="1502224" y="0"/>
                </a:moveTo>
                <a:cubicBezTo>
                  <a:pt x="2331879" y="0"/>
                  <a:pt x="3004448" y="672345"/>
                  <a:pt x="3004448" y="1501725"/>
                </a:cubicBezTo>
                <a:cubicBezTo>
                  <a:pt x="3004448" y="2331105"/>
                  <a:pt x="2331879" y="3003450"/>
                  <a:pt x="1502224" y="3003450"/>
                </a:cubicBezTo>
                <a:cubicBezTo>
                  <a:pt x="672569" y="3003450"/>
                  <a:pt x="0" y="2331105"/>
                  <a:pt x="0" y="1501725"/>
                </a:cubicBezTo>
                <a:cubicBezTo>
                  <a:pt x="0" y="672345"/>
                  <a:pt x="672569" y="0"/>
                  <a:pt x="150222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057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262742" y="1907176"/>
            <a:ext cx="1952510" cy="1952508"/>
          </a:xfrm>
          <a:custGeom>
            <a:avLst/>
            <a:gdLst>
              <a:gd name="connsiteX0" fmla="*/ 976255 w 1952510"/>
              <a:gd name="connsiteY0" fmla="*/ 0 h 1952508"/>
              <a:gd name="connsiteX1" fmla="*/ 1952510 w 1952510"/>
              <a:gd name="connsiteY1" fmla="*/ 976254 h 1952508"/>
              <a:gd name="connsiteX2" fmla="*/ 976255 w 1952510"/>
              <a:gd name="connsiteY2" fmla="*/ 1952508 h 1952508"/>
              <a:gd name="connsiteX3" fmla="*/ 0 w 1952510"/>
              <a:gd name="connsiteY3" fmla="*/ 976254 h 1952508"/>
              <a:gd name="connsiteX4" fmla="*/ 976255 w 1952510"/>
              <a:gd name="connsiteY4" fmla="*/ 0 h 1952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2510" h="1952508">
                <a:moveTo>
                  <a:pt x="976255" y="0"/>
                </a:moveTo>
                <a:cubicBezTo>
                  <a:pt x="1515426" y="0"/>
                  <a:pt x="1952510" y="437084"/>
                  <a:pt x="1952510" y="976254"/>
                </a:cubicBezTo>
                <a:cubicBezTo>
                  <a:pt x="1952510" y="1515424"/>
                  <a:pt x="1515426" y="1952508"/>
                  <a:pt x="976255" y="1952508"/>
                </a:cubicBezTo>
                <a:cubicBezTo>
                  <a:pt x="437084" y="1952508"/>
                  <a:pt x="0" y="1515424"/>
                  <a:pt x="0" y="976254"/>
                </a:cubicBezTo>
                <a:cubicBezTo>
                  <a:pt x="0" y="437084"/>
                  <a:pt x="437084" y="0"/>
                  <a:pt x="9762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3834078" y="1907176"/>
            <a:ext cx="1952510" cy="1952508"/>
          </a:xfrm>
          <a:custGeom>
            <a:avLst/>
            <a:gdLst>
              <a:gd name="connsiteX0" fmla="*/ 976255 w 1952510"/>
              <a:gd name="connsiteY0" fmla="*/ 0 h 1952508"/>
              <a:gd name="connsiteX1" fmla="*/ 1952510 w 1952510"/>
              <a:gd name="connsiteY1" fmla="*/ 976254 h 1952508"/>
              <a:gd name="connsiteX2" fmla="*/ 976255 w 1952510"/>
              <a:gd name="connsiteY2" fmla="*/ 1952508 h 1952508"/>
              <a:gd name="connsiteX3" fmla="*/ 0 w 1952510"/>
              <a:gd name="connsiteY3" fmla="*/ 976254 h 1952508"/>
              <a:gd name="connsiteX4" fmla="*/ 976255 w 1952510"/>
              <a:gd name="connsiteY4" fmla="*/ 0 h 1952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2510" h="1952508">
                <a:moveTo>
                  <a:pt x="976255" y="0"/>
                </a:moveTo>
                <a:cubicBezTo>
                  <a:pt x="1515426" y="0"/>
                  <a:pt x="1952510" y="437084"/>
                  <a:pt x="1952510" y="976254"/>
                </a:cubicBezTo>
                <a:cubicBezTo>
                  <a:pt x="1952510" y="1515424"/>
                  <a:pt x="1515426" y="1952508"/>
                  <a:pt x="976255" y="1952508"/>
                </a:cubicBezTo>
                <a:cubicBezTo>
                  <a:pt x="437084" y="1952508"/>
                  <a:pt x="0" y="1515424"/>
                  <a:pt x="0" y="976254"/>
                </a:cubicBezTo>
                <a:cubicBezTo>
                  <a:pt x="0" y="437084"/>
                  <a:pt x="437084" y="0"/>
                  <a:pt x="9762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405413" y="1907176"/>
            <a:ext cx="1952510" cy="1952508"/>
          </a:xfrm>
          <a:custGeom>
            <a:avLst/>
            <a:gdLst>
              <a:gd name="connsiteX0" fmla="*/ 976255 w 1952510"/>
              <a:gd name="connsiteY0" fmla="*/ 0 h 1952508"/>
              <a:gd name="connsiteX1" fmla="*/ 1952510 w 1952510"/>
              <a:gd name="connsiteY1" fmla="*/ 976254 h 1952508"/>
              <a:gd name="connsiteX2" fmla="*/ 976255 w 1952510"/>
              <a:gd name="connsiteY2" fmla="*/ 1952508 h 1952508"/>
              <a:gd name="connsiteX3" fmla="*/ 0 w 1952510"/>
              <a:gd name="connsiteY3" fmla="*/ 976254 h 1952508"/>
              <a:gd name="connsiteX4" fmla="*/ 976255 w 1952510"/>
              <a:gd name="connsiteY4" fmla="*/ 0 h 1952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2510" h="1952508">
                <a:moveTo>
                  <a:pt x="976255" y="0"/>
                </a:moveTo>
                <a:cubicBezTo>
                  <a:pt x="1515426" y="0"/>
                  <a:pt x="1952510" y="437084"/>
                  <a:pt x="1952510" y="976254"/>
                </a:cubicBezTo>
                <a:cubicBezTo>
                  <a:pt x="1952510" y="1515424"/>
                  <a:pt x="1515426" y="1952508"/>
                  <a:pt x="976255" y="1952508"/>
                </a:cubicBezTo>
                <a:cubicBezTo>
                  <a:pt x="437084" y="1952508"/>
                  <a:pt x="0" y="1515424"/>
                  <a:pt x="0" y="976254"/>
                </a:cubicBezTo>
                <a:cubicBezTo>
                  <a:pt x="0" y="437084"/>
                  <a:pt x="437084" y="0"/>
                  <a:pt x="9762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8976749" y="1907176"/>
            <a:ext cx="1952510" cy="1952508"/>
          </a:xfrm>
          <a:custGeom>
            <a:avLst/>
            <a:gdLst>
              <a:gd name="connsiteX0" fmla="*/ 976255 w 1952510"/>
              <a:gd name="connsiteY0" fmla="*/ 0 h 1952508"/>
              <a:gd name="connsiteX1" fmla="*/ 1952510 w 1952510"/>
              <a:gd name="connsiteY1" fmla="*/ 976254 h 1952508"/>
              <a:gd name="connsiteX2" fmla="*/ 976255 w 1952510"/>
              <a:gd name="connsiteY2" fmla="*/ 1952508 h 1952508"/>
              <a:gd name="connsiteX3" fmla="*/ 0 w 1952510"/>
              <a:gd name="connsiteY3" fmla="*/ 976254 h 1952508"/>
              <a:gd name="connsiteX4" fmla="*/ 976255 w 1952510"/>
              <a:gd name="connsiteY4" fmla="*/ 0 h 1952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2510" h="1952508">
                <a:moveTo>
                  <a:pt x="976255" y="0"/>
                </a:moveTo>
                <a:cubicBezTo>
                  <a:pt x="1515426" y="0"/>
                  <a:pt x="1952510" y="437084"/>
                  <a:pt x="1952510" y="976254"/>
                </a:cubicBezTo>
                <a:cubicBezTo>
                  <a:pt x="1952510" y="1515424"/>
                  <a:pt x="1515426" y="1952508"/>
                  <a:pt x="976255" y="1952508"/>
                </a:cubicBezTo>
                <a:cubicBezTo>
                  <a:pt x="437084" y="1952508"/>
                  <a:pt x="0" y="1515424"/>
                  <a:pt x="0" y="976254"/>
                </a:cubicBezTo>
                <a:cubicBezTo>
                  <a:pt x="0" y="437084"/>
                  <a:pt x="437084" y="0"/>
                  <a:pt x="9762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559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1219200" y="1712458"/>
            <a:ext cx="3976914" cy="4223658"/>
          </a:xfrm>
          <a:custGeom>
            <a:avLst/>
            <a:gdLst>
              <a:gd name="connsiteX0" fmla="*/ 3541485 w 3976914"/>
              <a:gd name="connsiteY0" fmla="*/ 0 h 4223658"/>
              <a:gd name="connsiteX1" fmla="*/ 3976914 w 3976914"/>
              <a:gd name="connsiteY1" fmla="*/ 435429 h 4223658"/>
              <a:gd name="connsiteX2" fmla="*/ 3976913 w 3976914"/>
              <a:gd name="connsiteY2" fmla="*/ 3788229 h 4223658"/>
              <a:gd name="connsiteX3" fmla="*/ 3541484 w 3976914"/>
              <a:gd name="connsiteY3" fmla="*/ 4223658 h 4223658"/>
              <a:gd name="connsiteX4" fmla="*/ 3541485 w 3976914"/>
              <a:gd name="connsiteY4" fmla="*/ 4223657 h 4223658"/>
              <a:gd name="connsiteX5" fmla="*/ 3106056 w 3976914"/>
              <a:gd name="connsiteY5" fmla="*/ 3788228 h 4223658"/>
              <a:gd name="connsiteX6" fmla="*/ 3106056 w 3976914"/>
              <a:gd name="connsiteY6" fmla="*/ 435429 h 4223658"/>
              <a:gd name="connsiteX7" fmla="*/ 3541485 w 3976914"/>
              <a:gd name="connsiteY7" fmla="*/ 0 h 4223658"/>
              <a:gd name="connsiteX8" fmla="*/ 2506133 w 3976914"/>
              <a:gd name="connsiteY8" fmla="*/ 0 h 4223658"/>
              <a:gd name="connsiteX9" fmla="*/ 2941562 w 3976914"/>
              <a:gd name="connsiteY9" fmla="*/ 435429 h 4223658"/>
              <a:gd name="connsiteX10" fmla="*/ 2941561 w 3976914"/>
              <a:gd name="connsiteY10" fmla="*/ 3788229 h 4223658"/>
              <a:gd name="connsiteX11" fmla="*/ 2506132 w 3976914"/>
              <a:gd name="connsiteY11" fmla="*/ 4223658 h 4223658"/>
              <a:gd name="connsiteX12" fmla="*/ 2506133 w 3976914"/>
              <a:gd name="connsiteY12" fmla="*/ 4223657 h 4223658"/>
              <a:gd name="connsiteX13" fmla="*/ 2070704 w 3976914"/>
              <a:gd name="connsiteY13" fmla="*/ 3788228 h 4223658"/>
              <a:gd name="connsiteX14" fmla="*/ 2070704 w 3976914"/>
              <a:gd name="connsiteY14" fmla="*/ 435429 h 4223658"/>
              <a:gd name="connsiteX15" fmla="*/ 2506133 w 3976914"/>
              <a:gd name="connsiteY15" fmla="*/ 0 h 4223658"/>
              <a:gd name="connsiteX16" fmla="*/ 1470781 w 3976914"/>
              <a:gd name="connsiteY16" fmla="*/ 0 h 4223658"/>
              <a:gd name="connsiteX17" fmla="*/ 1906210 w 3976914"/>
              <a:gd name="connsiteY17" fmla="*/ 435429 h 4223658"/>
              <a:gd name="connsiteX18" fmla="*/ 1906209 w 3976914"/>
              <a:gd name="connsiteY18" fmla="*/ 3788229 h 4223658"/>
              <a:gd name="connsiteX19" fmla="*/ 1470780 w 3976914"/>
              <a:gd name="connsiteY19" fmla="*/ 4223658 h 4223658"/>
              <a:gd name="connsiteX20" fmla="*/ 1470781 w 3976914"/>
              <a:gd name="connsiteY20" fmla="*/ 4223657 h 4223658"/>
              <a:gd name="connsiteX21" fmla="*/ 1035352 w 3976914"/>
              <a:gd name="connsiteY21" fmla="*/ 3788228 h 4223658"/>
              <a:gd name="connsiteX22" fmla="*/ 1035352 w 3976914"/>
              <a:gd name="connsiteY22" fmla="*/ 435429 h 4223658"/>
              <a:gd name="connsiteX23" fmla="*/ 1470781 w 3976914"/>
              <a:gd name="connsiteY23" fmla="*/ 0 h 4223658"/>
              <a:gd name="connsiteX24" fmla="*/ 435429 w 3976914"/>
              <a:gd name="connsiteY24" fmla="*/ 0 h 4223658"/>
              <a:gd name="connsiteX25" fmla="*/ 870858 w 3976914"/>
              <a:gd name="connsiteY25" fmla="*/ 435429 h 4223658"/>
              <a:gd name="connsiteX26" fmla="*/ 870857 w 3976914"/>
              <a:gd name="connsiteY26" fmla="*/ 3788229 h 4223658"/>
              <a:gd name="connsiteX27" fmla="*/ 435428 w 3976914"/>
              <a:gd name="connsiteY27" fmla="*/ 4223658 h 4223658"/>
              <a:gd name="connsiteX28" fmla="*/ 435429 w 3976914"/>
              <a:gd name="connsiteY28" fmla="*/ 4223657 h 4223658"/>
              <a:gd name="connsiteX29" fmla="*/ 0 w 3976914"/>
              <a:gd name="connsiteY29" fmla="*/ 3788228 h 4223658"/>
              <a:gd name="connsiteX30" fmla="*/ 0 w 3976914"/>
              <a:gd name="connsiteY30" fmla="*/ 435429 h 4223658"/>
              <a:gd name="connsiteX31" fmla="*/ 435429 w 3976914"/>
              <a:gd name="connsiteY31" fmla="*/ 0 h 4223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976914" h="4223658">
                <a:moveTo>
                  <a:pt x="3541485" y="0"/>
                </a:moveTo>
                <a:cubicBezTo>
                  <a:pt x="3781966" y="0"/>
                  <a:pt x="3976914" y="194948"/>
                  <a:pt x="3976914" y="435429"/>
                </a:cubicBezTo>
                <a:cubicBezTo>
                  <a:pt x="3976914" y="1553029"/>
                  <a:pt x="3976913" y="2670629"/>
                  <a:pt x="3976913" y="3788229"/>
                </a:cubicBezTo>
                <a:cubicBezTo>
                  <a:pt x="3976913" y="4028710"/>
                  <a:pt x="3781965" y="4223658"/>
                  <a:pt x="3541484" y="4223658"/>
                </a:cubicBezTo>
                <a:lnTo>
                  <a:pt x="3541485" y="4223657"/>
                </a:lnTo>
                <a:cubicBezTo>
                  <a:pt x="3301004" y="4223657"/>
                  <a:pt x="3106056" y="4028709"/>
                  <a:pt x="3106056" y="3788228"/>
                </a:cubicBezTo>
                <a:lnTo>
                  <a:pt x="3106056" y="435429"/>
                </a:lnTo>
                <a:cubicBezTo>
                  <a:pt x="3106056" y="194948"/>
                  <a:pt x="3301004" y="0"/>
                  <a:pt x="3541485" y="0"/>
                </a:cubicBezTo>
                <a:close/>
                <a:moveTo>
                  <a:pt x="2506133" y="0"/>
                </a:moveTo>
                <a:cubicBezTo>
                  <a:pt x="2746614" y="0"/>
                  <a:pt x="2941562" y="194948"/>
                  <a:pt x="2941562" y="435429"/>
                </a:cubicBezTo>
                <a:cubicBezTo>
                  <a:pt x="2941562" y="1553029"/>
                  <a:pt x="2941561" y="2670629"/>
                  <a:pt x="2941561" y="3788229"/>
                </a:cubicBezTo>
                <a:cubicBezTo>
                  <a:pt x="2941561" y="4028710"/>
                  <a:pt x="2746613" y="4223658"/>
                  <a:pt x="2506132" y="4223658"/>
                </a:cubicBezTo>
                <a:lnTo>
                  <a:pt x="2506133" y="4223657"/>
                </a:lnTo>
                <a:cubicBezTo>
                  <a:pt x="2265652" y="4223657"/>
                  <a:pt x="2070704" y="4028709"/>
                  <a:pt x="2070704" y="3788228"/>
                </a:cubicBezTo>
                <a:lnTo>
                  <a:pt x="2070704" y="435429"/>
                </a:lnTo>
                <a:cubicBezTo>
                  <a:pt x="2070704" y="194948"/>
                  <a:pt x="2265652" y="0"/>
                  <a:pt x="2506133" y="0"/>
                </a:cubicBezTo>
                <a:close/>
                <a:moveTo>
                  <a:pt x="1470781" y="0"/>
                </a:moveTo>
                <a:cubicBezTo>
                  <a:pt x="1711262" y="0"/>
                  <a:pt x="1906210" y="194948"/>
                  <a:pt x="1906210" y="435429"/>
                </a:cubicBezTo>
                <a:cubicBezTo>
                  <a:pt x="1906210" y="1553029"/>
                  <a:pt x="1906209" y="2670629"/>
                  <a:pt x="1906209" y="3788229"/>
                </a:cubicBezTo>
                <a:cubicBezTo>
                  <a:pt x="1906209" y="4028710"/>
                  <a:pt x="1711261" y="4223658"/>
                  <a:pt x="1470780" y="4223658"/>
                </a:cubicBezTo>
                <a:lnTo>
                  <a:pt x="1470781" y="4223657"/>
                </a:lnTo>
                <a:cubicBezTo>
                  <a:pt x="1230300" y="4223657"/>
                  <a:pt x="1035352" y="4028709"/>
                  <a:pt x="1035352" y="3788228"/>
                </a:cubicBezTo>
                <a:lnTo>
                  <a:pt x="1035352" y="435429"/>
                </a:lnTo>
                <a:cubicBezTo>
                  <a:pt x="1035352" y="194948"/>
                  <a:pt x="1230300" y="0"/>
                  <a:pt x="1470781" y="0"/>
                </a:cubicBezTo>
                <a:close/>
                <a:moveTo>
                  <a:pt x="435429" y="0"/>
                </a:moveTo>
                <a:cubicBezTo>
                  <a:pt x="675910" y="0"/>
                  <a:pt x="870858" y="194948"/>
                  <a:pt x="870858" y="435429"/>
                </a:cubicBezTo>
                <a:cubicBezTo>
                  <a:pt x="870858" y="1553029"/>
                  <a:pt x="870857" y="2670629"/>
                  <a:pt x="870857" y="3788229"/>
                </a:cubicBezTo>
                <a:cubicBezTo>
                  <a:pt x="870857" y="4028710"/>
                  <a:pt x="675909" y="4223658"/>
                  <a:pt x="435428" y="4223658"/>
                </a:cubicBezTo>
                <a:lnTo>
                  <a:pt x="435429" y="4223657"/>
                </a:lnTo>
                <a:cubicBezTo>
                  <a:pt x="194948" y="4223657"/>
                  <a:pt x="0" y="4028709"/>
                  <a:pt x="0" y="3788228"/>
                </a:cubicBezTo>
                <a:lnTo>
                  <a:pt x="0" y="435429"/>
                </a:lnTo>
                <a:cubicBezTo>
                  <a:pt x="0" y="194948"/>
                  <a:pt x="194948" y="0"/>
                  <a:pt x="43542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179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425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  <p:sldLayoutId id="2147483809" r:id="rId12"/>
    <p:sldLayoutId id="2147483810" r:id="rId13"/>
    <p:sldLayoutId id="2147483811" r:id="rId14"/>
    <p:sldLayoutId id="2147483812" r:id="rId15"/>
    <p:sldLayoutId id="2147483813" r:id="rId16"/>
    <p:sldLayoutId id="2147483814" r:id="rId17"/>
    <p:sldLayoutId id="2147483815" r:id="rId18"/>
    <p:sldLayoutId id="2147483816" r:id="rId19"/>
    <p:sldLayoutId id="2147483817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占位符 28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2" b="3732"/>
          <a:stretch>
            <a:fillRect/>
          </a:stretch>
        </p:blipFill>
        <p:spPr>
          <a:xfrm>
            <a:off x="0" y="1456943"/>
            <a:ext cx="5848350" cy="3921092"/>
          </a:xfrm>
        </p:spPr>
      </p:pic>
      <p:sp>
        <p:nvSpPr>
          <p:cNvPr id="15" name="任意多边形: 形状 14"/>
          <p:cNvSpPr/>
          <p:nvPr/>
        </p:nvSpPr>
        <p:spPr>
          <a:xfrm>
            <a:off x="4799012" y="1456942"/>
            <a:ext cx="7392988" cy="3921091"/>
          </a:xfrm>
          <a:custGeom>
            <a:avLst/>
            <a:gdLst>
              <a:gd name="connsiteX0" fmla="*/ 1299940 w 7392988"/>
              <a:gd name="connsiteY0" fmla="*/ 0 h 3599543"/>
              <a:gd name="connsiteX1" fmla="*/ 7392988 w 7392988"/>
              <a:gd name="connsiteY1" fmla="*/ 0 h 3599543"/>
              <a:gd name="connsiteX2" fmla="*/ 7392988 w 7392988"/>
              <a:gd name="connsiteY2" fmla="*/ 3599543 h 3599543"/>
              <a:gd name="connsiteX3" fmla="*/ 0 w 7392988"/>
              <a:gd name="connsiteY3" fmla="*/ 3599543 h 3599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92988" h="3599543">
                <a:moveTo>
                  <a:pt x="1299940" y="0"/>
                </a:moveTo>
                <a:lnTo>
                  <a:pt x="7392988" y="0"/>
                </a:lnTo>
                <a:lnTo>
                  <a:pt x="7392988" y="3599543"/>
                </a:lnTo>
                <a:lnTo>
                  <a:pt x="0" y="359954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" name="任意多边形: 形状 7"/>
          <p:cNvSpPr/>
          <p:nvPr/>
        </p:nvSpPr>
        <p:spPr>
          <a:xfrm>
            <a:off x="2924175" y="73888"/>
            <a:ext cx="1700579" cy="1587465"/>
          </a:xfrm>
          <a:custGeom>
            <a:avLst/>
            <a:gdLst>
              <a:gd name="connsiteX0" fmla="*/ 622778 w 1754786"/>
              <a:gd name="connsiteY0" fmla="*/ 0 h 1724479"/>
              <a:gd name="connsiteX1" fmla="*/ 1754786 w 1754786"/>
              <a:gd name="connsiteY1" fmla="*/ 0 h 1724479"/>
              <a:gd name="connsiteX2" fmla="*/ 1132008 w 1754786"/>
              <a:gd name="connsiteY2" fmla="*/ 1724479 h 1724479"/>
              <a:gd name="connsiteX3" fmla="*/ 0 w 1754786"/>
              <a:gd name="connsiteY3" fmla="*/ 1724479 h 1724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4786" h="1724479">
                <a:moveTo>
                  <a:pt x="622778" y="0"/>
                </a:moveTo>
                <a:lnTo>
                  <a:pt x="1754786" y="0"/>
                </a:lnTo>
                <a:lnTo>
                  <a:pt x="1132008" y="1724479"/>
                </a:lnTo>
                <a:lnTo>
                  <a:pt x="0" y="172447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332190" y="4733534"/>
            <a:ext cx="2219589" cy="391692"/>
            <a:chOff x="4872000" y="5105400"/>
            <a:chExt cx="2448000" cy="432000"/>
          </a:xfrm>
        </p:grpSpPr>
        <p:sp>
          <p:nvSpPr>
            <p:cNvPr id="19" name="矩形: 圆角 18"/>
            <p:cNvSpPr/>
            <p:nvPr/>
          </p:nvSpPr>
          <p:spPr>
            <a:xfrm>
              <a:off x="4872000" y="5105400"/>
              <a:ext cx="2448000" cy="432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096112" y="5125385"/>
              <a:ext cx="1999778" cy="4073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汇报人：夏庆军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883556" y="2499020"/>
            <a:ext cx="427323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000" b="1" dirty="0">
                <a:solidFill>
                  <a:srgbClr val="FFFFFF"/>
                </a:solidFill>
                <a:latin typeface="Arial"/>
                <a:ea typeface="微软雅黑"/>
              </a:rPr>
              <a:t>步频答题系统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" name="任意多边形: 形状 7"/>
          <p:cNvSpPr/>
          <p:nvPr/>
        </p:nvSpPr>
        <p:spPr>
          <a:xfrm>
            <a:off x="1033381" y="5213346"/>
            <a:ext cx="1700579" cy="1587465"/>
          </a:xfrm>
          <a:custGeom>
            <a:avLst/>
            <a:gdLst>
              <a:gd name="connsiteX0" fmla="*/ 622778 w 1754786"/>
              <a:gd name="connsiteY0" fmla="*/ 0 h 1724479"/>
              <a:gd name="connsiteX1" fmla="*/ 1754786 w 1754786"/>
              <a:gd name="connsiteY1" fmla="*/ 0 h 1724479"/>
              <a:gd name="connsiteX2" fmla="*/ 1132008 w 1754786"/>
              <a:gd name="connsiteY2" fmla="*/ 1724479 h 1724479"/>
              <a:gd name="connsiteX3" fmla="*/ 0 w 1754786"/>
              <a:gd name="connsiteY3" fmla="*/ 1724479 h 1724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4786" h="1724479">
                <a:moveTo>
                  <a:pt x="622778" y="0"/>
                </a:moveTo>
                <a:lnTo>
                  <a:pt x="1754786" y="0"/>
                </a:lnTo>
                <a:lnTo>
                  <a:pt x="1132008" y="1724479"/>
                </a:lnTo>
                <a:lnTo>
                  <a:pt x="0" y="172447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6911438" y="3433196"/>
            <a:ext cx="5169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noProof="0" dirty="0">
                <a:solidFill>
                  <a:srgbClr val="FFFFFF"/>
                </a:solidFill>
                <a:latin typeface="Arial"/>
                <a:ea typeface="微软雅黑"/>
              </a:rPr>
              <a:t>课堂答题系统配置工具快速使用说明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22075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0" b="3900"/>
          <a:stretch>
            <a:fillRect/>
          </a:stretch>
        </p:blipFill>
        <p:spPr>
          <a:xfrm>
            <a:off x="738917" y="5018264"/>
            <a:ext cx="2974102" cy="1830501"/>
          </a:xfrm>
        </p:spPr>
      </p:pic>
      <p:grpSp>
        <p:nvGrpSpPr>
          <p:cNvPr id="3" name="组合 2"/>
          <p:cNvGrpSpPr/>
          <p:nvPr/>
        </p:nvGrpSpPr>
        <p:grpSpPr>
          <a:xfrm>
            <a:off x="740739" y="315453"/>
            <a:ext cx="2242604" cy="876039"/>
            <a:chOff x="325105" y="103021"/>
            <a:chExt cx="3665571" cy="1408678"/>
          </a:xfrm>
        </p:grpSpPr>
        <p:sp>
          <p:nvSpPr>
            <p:cNvPr id="8" name="任意多边形: 形状 7"/>
            <p:cNvSpPr/>
            <p:nvPr/>
          </p:nvSpPr>
          <p:spPr>
            <a:xfrm>
              <a:off x="325105" y="103021"/>
              <a:ext cx="3665571" cy="1408678"/>
            </a:xfrm>
            <a:custGeom>
              <a:avLst/>
              <a:gdLst>
                <a:gd name="connsiteX0" fmla="*/ 644687 w 4645187"/>
                <a:gd name="connsiteY0" fmla="*/ 0 h 1785144"/>
                <a:gd name="connsiteX1" fmla="*/ 4645187 w 4645187"/>
                <a:gd name="connsiteY1" fmla="*/ 0 h 1785144"/>
                <a:gd name="connsiteX2" fmla="*/ 4000500 w 4645187"/>
                <a:gd name="connsiteY2" fmla="*/ 1785144 h 1785144"/>
                <a:gd name="connsiteX3" fmla="*/ 0 w 4645187"/>
                <a:gd name="connsiteY3" fmla="*/ 1785144 h 178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45187" h="1785144">
                  <a:moveTo>
                    <a:pt x="644687" y="0"/>
                  </a:moveTo>
                  <a:lnTo>
                    <a:pt x="4645187" y="0"/>
                  </a:lnTo>
                  <a:lnTo>
                    <a:pt x="4000500" y="1785144"/>
                  </a:lnTo>
                  <a:lnTo>
                    <a:pt x="0" y="178514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07915" y="718866"/>
              <a:ext cx="2997201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+mj-ea"/>
                  <a:ea typeface="+mj-ea"/>
                </a:rPr>
                <a:t>基站设置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91836" y="168010"/>
              <a:ext cx="3479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PART 01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15631" y="3592949"/>
            <a:ext cx="4403890" cy="275243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37313" y="1193950"/>
            <a:ext cx="6123709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1400" b="1" dirty="0">
              <a:solidFill>
                <a:schemeClr val="tx1">
                  <a:lumMod val="95000"/>
                  <a:lumOff val="5000"/>
                </a:schemeClr>
              </a:solidFill>
              <a:latin typeface="Arial Black" panose="020B0A04020102020204" pitchFamily="34" charset="0"/>
              <a:ea typeface="+mj-ea"/>
            </a:endParaRPr>
          </a:p>
          <a:p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ea typeface="+mj-ea"/>
              </a:rPr>
              <a:t>读取基站信息</a:t>
            </a:r>
            <a:endParaRPr lang="en-US" altLang="zh-CN" sz="1400" b="1" dirty="0">
              <a:solidFill>
                <a:schemeClr val="tx1">
                  <a:lumMod val="95000"/>
                  <a:lumOff val="5000"/>
                </a:schemeClr>
              </a:solidFill>
              <a:latin typeface="Arial Black" panose="020B0A04020102020204" pitchFamily="34" charset="0"/>
              <a:ea typeface="+mj-ea"/>
            </a:endParaRPr>
          </a:p>
          <a:p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ea typeface="+mj-ea"/>
              </a:rPr>
              <a:t>打开“课堂答题考试系统工具”硬件设置工具，电脑将自动连接并识别基站，点击硬件设置工具主界面“基站设置”，您将可以看到基站的基本信息：基站编号／基站信道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ea typeface="+mj-ea"/>
              </a:rPr>
              <a:t>/UID/IP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ea typeface="+mj-ea"/>
              </a:rPr>
              <a:t>设置，基站编号：基站出厂默认编号。基站信道：当前基站信道数值。配对码：基站当前配对码。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ea typeface="+mj-ea"/>
              </a:rPr>
              <a:t>基站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ea typeface="+mj-ea"/>
              </a:rPr>
              <a:t>UID: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ea typeface="+mj-ea"/>
              </a:rPr>
              <a:t>基站当前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ea typeface="+mj-ea"/>
              </a:rPr>
              <a:t>UID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ea typeface="+mj-ea"/>
              </a:rPr>
              <a:t>编号。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ea typeface="+mj-ea"/>
              </a:rPr>
              <a:t>IP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ea typeface="+mj-ea"/>
              </a:rPr>
              <a:t>连接：适用于超大型场所基连基站，默认不设置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ea typeface="+mj-ea"/>
              </a:rPr>
              <a:t>。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Arial Black" panose="020B0A04020102020204" pitchFamily="34" charset="0"/>
              <a:ea typeface="+mj-ea"/>
            </a:endParaRPr>
          </a:p>
          <a:p>
            <a:endParaRPr lang="zh-CN" altLang="zh-CN" sz="1400" b="1" dirty="0">
              <a:solidFill>
                <a:schemeClr val="tx1">
                  <a:lumMod val="95000"/>
                  <a:lumOff val="5000"/>
                </a:schemeClr>
              </a:solidFill>
              <a:latin typeface="Arial Black" panose="020B0A04020102020204" pitchFamily="34" charset="0"/>
              <a:ea typeface="+mj-ea"/>
            </a:endParaRPr>
          </a:p>
          <a:p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ea typeface="+mj-ea"/>
              </a:rPr>
              <a:t>修改基站编号</a:t>
            </a:r>
            <a:endParaRPr lang="en-US" altLang="zh-CN" sz="1400" b="1" dirty="0">
              <a:solidFill>
                <a:schemeClr val="tx1">
                  <a:lumMod val="95000"/>
                  <a:lumOff val="5000"/>
                </a:schemeClr>
              </a:solidFill>
              <a:latin typeface="Arial Black" panose="020B0A04020102020204" pitchFamily="34" charset="0"/>
              <a:ea typeface="+mj-ea"/>
            </a:endParaRPr>
          </a:p>
          <a:p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ea typeface="+mj-ea"/>
              </a:rPr>
              <a:t>当您有多个基站在同时使用时，需要对每个基站设置不同的编号（或基站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ea typeface="+mj-ea"/>
              </a:rPr>
              <a:t>ID</a:t>
            </a:r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ea typeface="+mj-ea"/>
              </a:rPr>
              <a:t>），请填写需要设置的基站编号，点设置确定即可。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Arial Black" panose="020B0A04020102020204" pitchFamily="34" charset="0"/>
              <a:ea typeface="+mj-ea"/>
            </a:endParaRPr>
          </a:p>
          <a:p>
            <a:endParaRPr lang="en-US" altLang="zh-CN" sz="1400" b="1" dirty="0">
              <a:solidFill>
                <a:schemeClr val="tx1">
                  <a:lumMod val="95000"/>
                  <a:lumOff val="5000"/>
                </a:schemeClr>
              </a:solidFill>
              <a:latin typeface="Arial Black" panose="020B0A04020102020204" pitchFamily="34" charset="0"/>
              <a:ea typeface="+mj-ea"/>
            </a:endParaRPr>
          </a:p>
          <a:p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ea typeface="+mj-ea"/>
              </a:rPr>
              <a:t>修改基站信道</a:t>
            </a:r>
            <a:endParaRPr lang="en-US" altLang="zh-CN" sz="1400" b="1" dirty="0">
              <a:solidFill>
                <a:schemeClr val="tx1">
                  <a:lumMod val="95000"/>
                  <a:lumOff val="5000"/>
                </a:schemeClr>
              </a:solidFill>
              <a:latin typeface="Arial Black" panose="020B0A04020102020204" pitchFamily="34" charset="0"/>
              <a:ea typeface="+mj-ea"/>
            </a:endParaRPr>
          </a:p>
          <a:p>
            <a:r>
              <a:rPr lang="zh-CN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anose="020B0A04020102020204" pitchFamily="34" charset="0"/>
                <a:ea typeface="+mj-ea"/>
              </a:rPr>
              <a:t>当您有多个基站在同时使用时；当您发现有相同信道的基站时；当您发现基站受到干扰信号不稳定时；需要更改基站信道，请填写需要设置的信道，点设置确定即可。</a:t>
            </a:r>
          </a:p>
          <a:p>
            <a:endParaRPr lang="zh-CN" altLang="en-US" sz="15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02761" y="668580"/>
            <a:ext cx="4407529" cy="2754706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47256130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40739" y="315453"/>
            <a:ext cx="2242604" cy="876039"/>
            <a:chOff x="325105" y="103021"/>
            <a:chExt cx="3665571" cy="1408678"/>
          </a:xfrm>
        </p:grpSpPr>
        <p:sp>
          <p:nvSpPr>
            <p:cNvPr id="8" name="任意多边形: 形状 7"/>
            <p:cNvSpPr/>
            <p:nvPr/>
          </p:nvSpPr>
          <p:spPr>
            <a:xfrm>
              <a:off x="325105" y="103021"/>
              <a:ext cx="3665571" cy="1408678"/>
            </a:xfrm>
            <a:custGeom>
              <a:avLst/>
              <a:gdLst>
                <a:gd name="connsiteX0" fmla="*/ 644687 w 4645187"/>
                <a:gd name="connsiteY0" fmla="*/ 0 h 1785144"/>
                <a:gd name="connsiteX1" fmla="*/ 4645187 w 4645187"/>
                <a:gd name="connsiteY1" fmla="*/ 0 h 1785144"/>
                <a:gd name="connsiteX2" fmla="*/ 4000500 w 4645187"/>
                <a:gd name="connsiteY2" fmla="*/ 1785144 h 1785144"/>
                <a:gd name="connsiteX3" fmla="*/ 0 w 4645187"/>
                <a:gd name="connsiteY3" fmla="*/ 1785144 h 178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45187" h="1785144">
                  <a:moveTo>
                    <a:pt x="644687" y="0"/>
                  </a:moveTo>
                  <a:lnTo>
                    <a:pt x="4645187" y="0"/>
                  </a:lnTo>
                  <a:lnTo>
                    <a:pt x="4000500" y="1785144"/>
                  </a:lnTo>
                  <a:lnTo>
                    <a:pt x="0" y="178514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33513" y="718866"/>
              <a:ext cx="2997201" cy="742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ea"/>
                  <a:ea typeface="+mj-ea"/>
                </a:rPr>
                <a:t>键盘简介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91835" y="168010"/>
              <a:ext cx="3479800" cy="742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PART 02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FFB416CB-469C-4947-BEFC-E1778F5766B8}"/>
              </a:ext>
            </a:extLst>
          </p:cNvPr>
          <p:cNvGrpSpPr/>
          <p:nvPr/>
        </p:nvGrpSpPr>
        <p:grpSpPr>
          <a:xfrm>
            <a:off x="6474898" y="1321191"/>
            <a:ext cx="5076533" cy="4913240"/>
            <a:chOff x="720643" y="1754042"/>
            <a:chExt cx="5076533" cy="491324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961501D7-61CF-49EF-BF1A-BAD8AE10463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89546" y="2204345"/>
              <a:ext cx="2180471" cy="3711039"/>
            </a:xfrm>
            <a:prstGeom prst="rect">
              <a:avLst/>
            </a:prstGeom>
          </p:spPr>
        </p:pic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10C5E415-0494-4805-8865-95F80E58910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48711" y="2627790"/>
              <a:ext cx="1019282" cy="1330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026FD26D-720F-41DB-BFAC-F7BB39EE1EE8}"/>
                </a:ext>
              </a:extLst>
            </p:cNvPr>
            <p:cNvSpPr txBox="1"/>
            <p:nvPr/>
          </p:nvSpPr>
          <p:spPr>
            <a:xfrm>
              <a:off x="829610" y="2491768"/>
              <a:ext cx="76748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1.</a:t>
              </a:r>
              <a:r>
                <a:rPr lang="zh-CN" altLang="en-US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信号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F99BA48-3775-419A-BF5F-110EB12EB688}"/>
                </a:ext>
              </a:extLst>
            </p:cNvPr>
            <p:cNvCxnSpPr>
              <a:cxnSpLocks/>
            </p:cNvCxnSpPr>
            <p:nvPr/>
          </p:nvCxnSpPr>
          <p:spPr>
            <a:xfrm>
              <a:off x="1448711" y="3169327"/>
              <a:ext cx="1013697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2CC83F21-1C0D-4666-A818-EC000CA46588}"/>
                </a:ext>
              </a:extLst>
            </p:cNvPr>
            <p:cNvSpPr txBox="1"/>
            <p:nvPr/>
          </p:nvSpPr>
          <p:spPr>
            <a:xfrm>
              <a:off x="829610" y="3015438"/>
              <a:ext cx="11722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3.</a:t>
              </a:r>
              <a:r>
                <a:rPr lang="zh-CN" altLang="en-US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菜单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D274F2AC-0A1C-4572-A431-51C394FC7470}"/>
                </a:ext>
              </a:extLst>
            </p:cNvPr>
            <p:cNvCxnSpPr>
              <a:cxnSpLocks/>
            </p:cNvCxnSpPr>
            <p:nvPr/>
          </p:nvCxnSpPr>
          <p:spPr>
            <a:xfrm>
              <a:off x="1751837" y="2895553"/>
              <a:ext cx="1072103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1A9B21EF-D681-42B6-9C05-A3179C22F460}"/>
                </a:ext>
              </a:extLst>
            </p:cNvPr>
            <p:cNvSpPr txBox="1"/>
            <p:nvPr/>
          </p:nvSpPr>
          <p:spPr>
            <a:xfrm>
              <a:off x="829611" y="2749056"/>
              <a:ext cx="102876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2.</a:t>
              </a:r>
              <a:r>
                <a:rPr lang="zh-CN" altLang="en-US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键盘型号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F5C5379E-F23C-40FD-BDF8-ECA43EC11F7B}"/>
                </a:ext>
              </a:extLst>
            </p:cNvPr>
            <p:cNvCxnSpPr>
              <a:cxnSpLocks/>
            </p:cNvCxnSpPr>
            <p:nvPr/>
          </p:nvCxnSpPr>
          <p:spPr>
            <a:xfrm>
              <a:off x="1606329" y="3844030"/>
              <a:ext cx="774700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3B104323-4E27-4ABF-96F2-FA1ECCC4D398}"/>
                </a:ext>
              </a:extLst>
            </p:cNvPr>
            <p:cNvCxnSpPr>
              <a:cxnSpLocks/>
            </p:cNvCxnSpPr>
            <p:nvPr/>
          </p:nvCxnSpPr>
          <p:spPr>
            <a:xfrm>
              <a:off x="3959300" y="3852908"/>
              <a:ext cx="310717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3D0CF8F7-65A7-4962-8552-E165FB4C7989}"/>
                </a:ext>
              </a:extLst>
            </p:cNvPr>
            <p:cNvCxnSpPr>
              <a:cxnSpLocks/>
            </p:cNvCxnSpPr>
            <p:nvPr/>
          </p:nvCxnSpPr>
          <p:spPr>
            <a:xfrm>
              <a:off x="3083784" y="2004824"/>
              <a:ext cx="0" cy="55632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5139FDCF-9918-4AC4-B4DF-EACBD0C0EBD2}"/>
                </a:ext>
              </a:extLst>
            </p:cNvPr>
            <p:cNvSpPr txBox="1"/>
            <p:nvPr/>
          </p:nvSpPr>
          <p:spPr>
            <a:xfrm>
              <a:off x="2687782" y="1758320"/>
              <a:ext cx="6600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4.</a:t>
              </a:r>
              <a:r>
                <a:rPr lang="zh-CN" altLang="en-US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编号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0D73E1FC-2F6E-4330-8C9E-DF35D2DE433D}"/>
                </a:ext>
              </a:extLst>
            </p:cNvPr>
            <p:cNvSpPr txBox="1"/>
            <p:nvPr/>
          </p:nvSpPr>
          <p:spPr>
            <a:xfrm>
              <a:off x="3174826" y="1754042"/>
              <a:ext cx="68682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5.</a:t>
              </a:r>
              <a:r>
                <a:rPr lang="zh-CN" altLang="en-US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信道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0C8058C2-9C50-4F06-81BA-1504B7B931B5}"/>
                </a:ext>
              </a:extLst>
            </p:cNvPr>
            <p:cNvCxnSpPr>
              <a:cxnSpLocks/>
            </p:cNvCxnSpPr>
            <p:nvPr/>
          </p:nvCxnSpPr>
          <p:spPr>
            <a:xfrm>
              <a:off x="3347789" y="2004824"/>
              <a:ext cx="0" cy="55632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D604F823-4B3D-47E0-A4F1-7EB315D9D446}"/>
                </a:ext>
              </a:extLst>
            </p:cNvPr>
            <p:cNvCxnSpPr>
              <a:cxnSpLocks/>
              <a:stCxn id="29" idx="1"/>
            </p:cNvCxnSpPr>
            <p:nvPr/>
          </p:nvCxnSpPr>
          <p:spPr>
            <a:xfrm flipH="1" flipV="1">
              <a:off x="3861647" y="2618914"/>
              <a:ext cx="755252" cy="971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0C5D6801-C6E6-4B8E-8F97-C073BEEFEFDE}"/>
                </a:ext>
              </a:extLst>
            </p:cNvPr>
            <p:cNvSpPr txBox="1"/>
            <p:nvPr/>
          </p:nvSpPr>
          <p:spPr>
            <a:xfrm>
              <a:off x="4616899" y="2490124"/>
              <a:ext cx="6709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6.</a:t>
              </a:r>
              <a:r>
                <a:rPr lang="zh-CN" altLang="en-US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电量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8ABB25AB-8A8F-463D-96C8-1B6CEBE39A2F}"/>
                </a:ext>
              </a:extLst>
            </p:cNvPr>
            <p:cNvSpPr txBox="1"/>
            <p:nvPr/>
          </p:nvSpPr>
          <p:spPr>
            <a:xfrm>
              <a:off x="831268" y="3626853"/>
              <a:ext cx="92539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7.</a:t>
              </a:r>
              <a:r>
                <a:rPr lang="zh-CN" altLang="en-US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功能健</a:t>
              </a:r>
              <a:endParaRPr lang="en-US" altLang="zh-CN" sz="1200" b="1" dirty="0">
                <a:solidFill>
                  <a:schemeClr val="accent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确定健</a:t>
              </a:r>
              <a:endParaRPr lang="en-US" altLang="zh-CN" sz="1200" b="1" dirty="0">
                <a:solidFill>
                  <a:schemeClr val="accent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1200" b="1" dirty="0">
                <a:solidFill>
                  <a:schemeClr val="accent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BA3561AD-2FEC-41B6-933D-D3FACC19D737}"/>
                </a:ext>
              </a:extLst>
            </p:cNvPr>
            <p:cNvSpPr txBox="1"/>
            <p:nvPr/>
          </p:nvSpPr>
          <p:spPr>
            <a:xfrm>
              <a:off x="4196123" y="3703103"/>
              <a:ext cx="12023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10.</a:t>
              </a:r>
              <a:r>
                <a:rPr lang="zh-CN" altLang="en-US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返回健</a:t>
              </a:r>
              <a:r>
                <a:rPr lang="en-US" altLang="zh-CN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/</a:t>
              </a:r>
              <a:r>
                <a:rPr lang="zh-CN" altLang="en-US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清除键</a:t>
              </a:r>
              <a:endParaRPr lang="en-US" altLang="zh-CN" sz="1200" b="1" dirty="0">
                <a:solidFill>
                  <a:schemeClr val="accent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1200" b="1" dirty="0">
                <a:solidFill>
                  <a:schemeClr val="accent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A7DD0357-F25A-4860-8BF0-C218A74D6E3E}"/>
                </a:ext>
              </a:extLst>
            </p:cNvPr>
            <p:cNvCxnSpPr/>
            <p:nvPr/>
          </p:nvCxnSpPr>
          <p:spPr>
            <a:xfrm>
              <a:off x="3929257" y="5539665"/>
              <a:ext cx="710213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F324E201-F004-46CC-AC6F-45140BDEE5B1}"/>
                </a:ext>
              </a:extLst>
            </p:cNvPr>
            <p:cNvSpPr txBox="1"/>
            <p:nvPr/>
          </p:nvSpPr>
          <p:spPr>
            <a:xfrm>
              <a:off x="4594868" y="5368748"/>
              <a:ext cx="12023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15.</a:t>
              </a:r>
              <a:r>
                <a:rPr lang="zh-CN" altLang="en-US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功能键</a:t>
              </a:r>
              <a:endParaRPr lang="en-US" altLang="zh-CN" sz="1200" b="1" dirty="0">
                <a:solidFill>
                  <a:schemeClr val="accent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en-US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标点符号</a:t>
              </a:r>
              <a:endParaRPr lang="en-US" altLang="zh-CN" sz="1200" b="1" dirty="0">
                <a:solidFill>
                  <a:schemeClr val="accent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1200" b="1" dirty="0">
                <a:solidFill>
                  <a:schemeClr val="accent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1EF5EA17-EB0B-4CD9-B421-004FC9FC6BB2}"/>
                </a:ext>
              </a:extLst>
            </p:cNvPr>
            <p:cNvCxnSpPr>
              <a:cxnSpLocks/>
            </p:cNvCxnSpPr>
            <p:nvPr/>
          </p:nvCxnSpPr>
          <p:spPr>
            <a:xfrm>
              <a:off x="3380376" y="5691914"/>
              <a:ext cx="0" cy="55632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4761F168-44DC-413B-8FA9-5B014D640722}"/>
                </a:ext>
              </a:extLst>
            </p:cNvPr>
            <p:cNvSpPr txBox="1"/>
            <p:nvPr/>
          </p:nvSpPr>
          <p:spPr>
            <a:xfrm>
              <a:off x="3130436" y="6205617"/>
              <a:ext cx="9000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16.</a:t>
              </a:r>
              <a:r>
                <a:rPr lang="zh-CN" altLang="en-US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输入法切换</a:t>
              </a:r>
            </a:p>
          </p:txBody>
        </p:sp>
        <p:cxnSp>
          <p:nvCxnSpPr>
            <p:cNvPr id="38" name="连接符: 肘形 37">
              <a:extLst>
                <a:ext uri="{FF2B5EF4-FFF2-40B4-BE49-F238E27FC236}">
                  <a16:creationId xmlns:a16="http://schemas.microsoft.com/office/drawing/2014/main" xmlns="" id="{1AB2ED99-2D46-40F8-9D94-F76D56F8FEA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62816" y="3444536"/>
              <a:ext cx="1676654" cy="258568"/>
            </a:xfrm>
            <a:prstGeom prst="bentConnector3">
              <a:avLst>
                <a:gd name="adj1" fmla="val 228"/>
              </a:avLst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572D25D6-5E6B-4015-9F22-A95124F0117A}"/>
                </a:ext>
              </a:extLst>
            </p:cNvPr>
            <p:cNvSpPr txBox="1"/>
            <p:nvPr/>
          </p:nvSpPr>
          <p:spPr>
            <a:xfrm>
              <a:off x="4614268" y="3266706"/>
              <a:ext cx="6735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8.</a:t>
              </a:r>
              <a:r>
                <a:rPr lang="zh-CN" altLang="en-US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上翻</a:t>
              </a:r>
            </a:p>
          </p:txBody>
        </p:sp>
        <p:cxnSp>
          <p:nvCxnSpPr>
            <p:cNvPr id="45" name="连接符: 肘形 44">
              <a:extLst>
                <a:ext uri="{FF2B5EF4-FFF2-40B4-BE49-F238E27FC236}">
                  <a16:creationId xmlns:a16="http://schemas.microsoft.com/office/drawing/2014/main" xmlns="" id="{F2EE8B35-B32C-479B-963E-03153C2292F7}"/>
                </a:ext>
              </a:extLst>
            </p:cNvPr>
            <p:cNvCxnSpPr>
              <a:cxnSpLocks/>
            </p:cNvCxnSpPr>
            <p:nvPr/>
          </p:nvCxnSpPr>
          <p:spPr>
            <a:xfrm>
              <a:off x="3356667" y="4006084"/>
              <a:ext cx="1321724" cy="232942"/>
            </a:xfrm>
            <a:prstGeom prst="bentConnector3">
              <a:avLst>
                <a:gd name="adj1" fmla="val 296"/>
              </a:avLst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13285FB1-A4C4-4EA0-8AFF-AB3845A3A017}"/>
                </a:ext>
              </a:extLst>
            </p:cNvPr>
            <p:cNvSpPr txBox="1"/>
            <p:nvPr/>
          </p:nvSpPr>
          <p:spPr>
            <a:xfrm>
              <a:off x="4604826" y="4102856"/>
              <a:ext cx="6829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9.</a:t>
              </a:r>
              <a:r>
                <a:rPr lang="zh-CN" altLang="en-US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下翻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C9A44F67-D093-4ABB-B3BF-7FABFBB6DECF}"/>
                </a:ext>
              </a:extLst>
            </p:cNvPr>
            <p:cNvSpPr txBox="1"/>
            <p:nvPr/>
          </p:nvSpPr>
          <p:spPr>
            <a:xfrm>
              <a:off x="720643" y="4167551"/>
              <a:ext cx="9439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11.</a:t>
              </a:r>
              <a:r>
                <a:rPr lang="zh-CN" altLang="en-US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数字健</a:t>
              </a:r>
            </a:p>
          </p:txBody>
        </p: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198DBC99-0BDB-453F-894A-964EB06B6AB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03943" y="4614614"/>
              <a:ext cx="963330" cy="14246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AB2C3C36-188F-43A3-B47A-76FC03153060}"/>
                </a:ext>
              </a:extLst>
            </p:cNvPr>
            <p:cNvSpPr txBox="1"/>
            <p:nvPr/>
          </p:nvSpPr>
          <p:spPr>
            <a:xfrm>
              <a:off x="720644" y="4501424"/>
              <a:ext cx="9316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12.</a:t>
              </a:r>
              <a:r>
                <a:rPr lang="zh-CN" altLang="en-US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选项健</a:t>
              </a:r>
            </a:p>
          </p:txBody>
        </p: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="" id="{02B51FC1-5239-4F9B-9FA4-6931A0D1CBD2}"/>
                </a:ext>
              </a:extLst>
            </p:cNvPr>
            <p:cNvCxnSpPr>
              <a:cxnSpLocks/>
            </p:cNvCxnSpPr>
            <p:nvPr/>
          </p:nvCxnSpPr>
          <p:spPr>
            <a:xfrm>
              <a:off x="1597093" y="4292283"/>
              <a:ext cx="868327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xmlns="" id="{EE5C5143-EF4E-4FEA-A047-3C641CD542A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27483" y="5213265"/>
              <a:ext cx="861081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xmlns="" id="{4A8F57C4-A8C9-4659-B8BE-E8368A6A811B}"/>
                </a:ext>
              </a:extLst>
            </p:cNvPr>
            <p:cNvSpPr txBox="1"/>
            <p:nvPr/>
          </p:nvSpPr>
          <p:spPr>
            <a:xfrm>
              <a:off x="720643" y="5067877"/>
              <a:ext cx="10311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13.</a:t>
              </a:r>
              <a:r>
                <a:rPr lang="zh-CN" altLang="en-US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字母健</a:t>
              </a:r>
            </a:p>
          </p:txBody>
        </p: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xmlns="" id="{4EE49642-B882-4234-A91E-65037EEEE000}"/>
                </a:ext>
              </a:extLst>
            </p:cNvPr>
            <p:cNvCxnSpPr>
              <a:cxnSpLocks/>
            </p:cNvCxnSpPr>
            <p:nvPr/>
          </p:nvCxnSpPr>
          <p:spPr>
            <a:xfrm>
              <a:off x="3929257" y="4333675"/>
              <a:ext cx="185401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xmlns="" id="{EB3A600D-B8C6-4686-9427-6B2E482BC5D7}"/>
                </a:ext>
              </a:extLst>
            </p:cNvPr>
            <p:cNvCxnSpPr>
              <a:cxnSpLocks/>
            </p:cNvCxnSpPr>
            <p:nvPr/>
          </p:nvCxnSpPr>
          <p:spPr>
            <a:xfrm>
              <a:off x="3924496" y="4724825"/>
              <a:ext cx="190162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xmlns="" id="{784224CB-924B-4DD2-B004-170C4768946B}"/>
                </a:ext>
              </a:extLst>
            </p:cNvPr>
            <p:cNvCxnSpPr/>
            <p:nvPr/>
          </p:nvCxnSpPr>
          <p:spPr>
            <a:xfrm>
              <a:off x="4111050" y="4333675"/>
              <a:ext cx="0" cy="39115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xmlns="" id="{65EF9ED6-50B2-41E0-A3D3-02145223385D}"/>
                </a:ext>
              </a:extLst>
            </p:cNvPr>
            <p:cNvCxnSpPr>
              <a:cxnSpLocks/>
            </p:cNvCxnSpPr>
            <p:nvPr/>
          </p:nvCxnSpPr>
          <p:spPr>
            <a:xfrm>
              <a:off x="4109207" y="4523696"/>
              <a:ext cx="545920" cy="2122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xmlns="" id="{BE099169-6B6C-4454-931E-03C509795D25}"/>
                </a:ext>
              </a:extLst>
            </p:cNvPr>
            <p:cNvSpPr txBox="1"/>
            <p:nvPr/>
          </p:nvSpPr>
          <p:spPr>
            <a:xfrm>
              <a:off x="4565742" y="4317943"/>
              <a:ext cx="7220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14.</a:t>
              </a:r>
              <a:r>
                <a:rPr lang="zh-CN" altLang="en-US" sz="1200" b="1" dirty="0">
                  <a:solidFill>
                    <a:schemeClr val="accent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用于判断题</a:t>
              </a:r>
            </a:p>
          </p:txBody>
        </p:sp>
      </p:grpSp>
      <p:sp>
        <p:nvSpPr>
          <p:cNvPr id="109" name="文本框 108">
            <a:extLst>
              <a:ext uri="{FF2B5EF4-FFF2-40B4-BE49-F238E27FC236}">
                <a16:creationId xmlns:a16="http://schemas.microsoft.com/office/drawing/2014/main" xmlns="" id="{1552192C-381F-4018-95A9-D5428AD8D690}"/>
              </a:ext>
            </a:extLst>
          </p:cNvPr>
          <p:cNvSpPr txBox="1"/>
          <p:nvPr/>
        </p:nvSpPr>
        <p:spPr>
          <a:xfrm>
            <a:off x="740738" y="1345987"/>
            <a:ext cx="5549435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型号说明</a:t>
            </a:r>
            <a:endParaRPr lang="en-US" altLang="zh-CN" sz="1400" b="1" dirty="0"/>
          </a:p>
          <a:p>
            <a:r>
              <a:rPr lang="zh-CN" altLang="en-US" sz="1400" dirty="0"/>
              <a:t>键盘型号分为</a:t>
            </a:r>
            <a:r>
              <a:rPr lang="en-US" altLang="zh-CN" sz="1400" dirty="0"/>
              <a:t>A60</a:t>
            </a:r>
            <a:r>
              <a:rPr lang="zh-CN" altLang="en-US" sz="1400" dirty="0"/>
              <a:t>和</a:t>
            </a:r>
            <a:r>
              <a:rPr lang="en-US" altLang="zh-CN" sz="1400" dirty="0"/>
              <a:t>A65</a:t>
            </a:r>
            <a:r>
              <a:rPr lang="zh-CN" altLang="en-US" sz="1400" dirty="0"/>
              <a:t>。</a:t>
            </a:r>
            <a:r>
              <a:rPr lang="en-US" altLang="zh-CN" sz="1400" dirty="0"/>
              <a:t>A60</a:t>
            </a:r>
            <a:r>
              <a:rPr lang="zh-CN" altLang="en-US" sz="1400" dirty="0"/>
              <a:t>型供电方式为</a:t>
            </a:r>
            <a:r>
              <a:rPr lang="en-US" altLang="zh-CN" sz="1400" dirty="0"/>
              <a:t>2</a:t>
            </a:r>
            <a:r>
              <a:rPr lang="zh-CN" altLang="en-US" sz="1400" dirty="0"/>
              <a:t>节</a:t>
            </a:r>
            <a:r>
              <a:rPr lang="en-US" altLang="zh-CN" sz="1400" dirty="0"/>
              <a:t>CR2032</a:t>
            </a:r>
            <a:r>
              <a:rPr lang="zh-CN" altLang="en-US" sz="1400" dirty="0"/>
              <a:t>纽扣电池；</a:t>
            </a:r>
            <a:r>
              <a:rPr lang="en-US" altLang="zh-CN" sz="1400" dirty="0"/>
              <a:t>A65</a:t>
            </a:r>
            <a:r>
              <a:rPr lang="zh-CN" altLang="en-US" sz="1400" dirty="0"/>
              <a:t>型屏幕增加了高亮背光、内置可充电锂电池。</a:t>
            </a:r>
            <a:endParaRPr lang="en-US" altLang="zh-CN" sz="1400" dirty="0"/>
          </a:p>
          <a:p>
            <a:endParaRPr lang="en-US" altLang="zh-CN" sz="1400" dirty="0"/>
          </a:p>
          <a:p>
            <a:r>
              <a:rPr lang="zh-CN" altLang="en-US" sz="1400" b="1" dirty="0"/>
              <a:t>按键说明</a:t>
            </a:r>
            <a:endParaRPr lang="en-US" altLang="zh-CN" sz="1400" b="1" dirty="0"/>
          </a:p>
          <a:p>
            <a:r>
              <a:rPr lang="en-US" altLang="zh-CN" sz="1400" dirty="0"/>
              <a:t>1.</a:t>
            </a:r>
            <a:r>
              <a:rPr lang="zh-CN" altLang="en-US" sz="1400" dirty="0"/>
              <a:t>信号：键盘与基站间信号强度。</a:t>
            </a:r>
            <a:endParaRPr lang="en-US" altLang="zh-CN" sz="1400" dirty="0"/>
          </a:p>
          <a:p>
            <a:r>
              <a:rPr lang="en-US" altLang="zh-CN" sz="1400" dirty="0"/>
              <a:t>2.</a:t>
            </a:r>
            <a:r>
              <a:rPr lang="zh-CN" altLang="en-US" sz="1400" dirty="0"/>
              <a:t>键盘型号：分</a:t>
            </a:r>
            <a:r>
              <a:rPr lang="en-US" altLang="zh-CN" sz="1400" dirty="0"/>
              <a:t>A60</a:t>
            </a:r>
            <a:r>
              <a:rPr lang="zh-CN" altLang="en-US" sz="1400" dirty="0"/>
              <a:t>型答题器和</a:t>
            </a:r>
            <a:r>
              <a:rPr lang="en-US" altLang="zh-CN" sz="1400" dirty="0"/>
              <a:t>A65</a:t>
            </a:r>
            <a:r>
              <a:rPr lang="zh-CN" altLang="en-US" sz="1400" dirty="0"/>
              <a:t>型答题器</a:t>
            </a:r>
            <a:endParaRPr lang="en-US" altLang="zh-CN" sz="1400" dirty="0"/>
          </a:p>
          <a:p>
            <a:r>
              <a:rPr lang="en-US" altLang="zh-CN" sz="1400" dirty="0"/>
              <a:t>3.</a:t>
            </a:r>
            <a:r>
              <a:rPr lang="zh-CN" altLang="en-US" sz="1400" dirty="0"/>
              <a:t>菜单：即功能表，可通过相应功能键打开，功能表内置课后练习、手动配对、自动配对、键盘信息</a:t>
            </a:r>
            <a:endParaRPr lang="en-US" altLang="zh-CN" sz="1400" dirty="0"/>
          </a:p>
          <a:p>
            <a:r>
              <a:rPr lang="en-US" altLang="zh-CN" sz="1400" dirty="0"/>
              <a:t>4.</a:t>
            </a:r>
            <a:r>
              <a:rPr lang="zh-CN" altLang="en-US" sz="1400" dirty="0"/>
              <a:t>编号：键盘编号</a:t>
            </a:r>
            <a:endParaRPr lang="en-US" altLang="zh-CN" sz="1400" dirty="0"/>
          </a:p>
          <a:p>
            <a:r>
              <a:rPr lang="en-US" altLang="zh-CN" sz="1400" dirty="0"/>
              <a:t>5.</a:t>
            </a:r>
            <a:r>
              <a:rPr lang="zh-CN" altLang="en-US" sz="1400" dirty="0"/>
              <a:t>信道：键盘配对的基站信道</a:t>
            </a:r>
            <a:endParaRPr lang="en-US" altLang="zh-CN" sz="1400" dirty="0"/>
          </a:p>
          <a:p>
            <a:r>
              <a:rPr lang="en-US" altLang="zh-CN" sz="1400" dirty="0"/>
              <a:t>6.</a:t>
            </a:r>
            <a:r>
              <a:rPr lang="zh-CN" altLang="en-US" sz="1400" dirty="0"/>
              <a:t>电量：电池电量</a:t>
            </a:r>
            <a:endParaRPr lang="en-US" altLang="zh-CN" sz="1400" dirty="0"/>
          </a:p>
          <a:p>
            <a:r>
              <a:rPr lang="en-US" altLang="zh-CN" sz="1400" dirty="0"/>
              <a:t>7.</a:t>
            </a:r>
            <a:r>
              <a:rPr lang="zh-CN" altLang="en-US" sz="1400" dirty="0"/>
              <a:t>功能键</a:t>
            </a:r>
            <a:r>
              <a:rPr lang="en-US" altLang="zh-CN" sz="1400" dirty="0"/>
              <a:t>/</a:t>
            </a:r>
            <a:r>
              <a:rPr lang="zh-CN" altLang="en-US" sz="1400" dirty="0"/>
              <a:t>确定健：答题过程中功能为确定键</a:t>
            </a:r>
            <a:r>
              <a:rPr lang="en-US" altLang="zh-CN" sz="1400" dirty="0"/>
              <a:t>/</a:t>
            </a:r>
            <a:r>
              <a:rPr lang="zh-CN" altLang="en-US" sz="1400" dirty="0"/>
              <a:t>提交键，待机界面为功能键</a:t>
            </a:r>
            <a:endParaRPr lang="en-US" altLang="zh-CN" sz="1400" dirty="0"/>
          </a:p>
          <a:p>
            <a:r>
              <a:rPr lang="en-US" altLang="zh-CN" sz="1400" dirty="0"/>
              <a:t>8.</a:t>
            </a:r>
            <a:r>
              <a:rPr lang="zh-CN" altLang="en-US" sz="1400" dirty="0"/>
              <a:t>上翻：用于课堂测验、课后练习题号上翻</a:t>
            </a:r>
            <a:endParaRPr lang="en-US" altLang="zh-CN" sz="1400" dirty="0"/>
          </a:p>
          <a:p>
            <a:r>
              <a:rPr lang="en-US" altLang="zh-CN" sz="1400" dirty="0"/>
              <a:t>9.</a:t>
            </a:r>
            <a:r>
              <a:rPr lang="zh-CN" altLang="en-US" sz="1400" dirty="0"/>
              <a:t>下翻：用于课堂测验、课后练习题号下翻</a:t>
            </a:r>
            <a:endParaRPr lang="en-US" altLang="zh-CN" sz="1400" dirty="0"/>
          </a:p>
          <a:p>
            <a:r>
              <a:rPr lang="en-US" altLang="zh-CN" sz="1400" dirty="0"/>
              <a:t>10.</a:t>
            </a:r>
            <a:r>
              <a:rPr lang="zh-CN" altLang="en-US" sz="1400" dirty="0"/>
              <a:t>返回健</a:t>
            </a:r>
            <a:r>
              <a:rPr lang="en-US" altLang="zh-CN" sz="1400" dirty="0"/>
              <a:t>/</a:t>
            </a:r>
            <a:r>
              <a:rPr lang="zh-CN" altLang="en-US" sz="1400" dirty="0"/>
              <a:t>清除键：清除答案、返回上一界面</a:t>
            </a:r>
            <a:endParaRPr lang="en-US" altLang="zh-CN" sz="1400" dirty="0"/>
          </a:p>
          <a:p>
            <a:r>
              <a:rPr lang="en-US" altLang="zh-CN" sz="1400" dirty="0"/>
              <a:t>11.</a:t>
            </a:r>
            <a:r>
              <a:rPr lang="zh-CN" altLang="en-US" sz="1400" dirty="0"/>
              <a:t>数字健：数值题</a:t>
            </a:r>
            <a:r>
              <a:rPr lang="en-US" altLang="zh-CN" sz="1400" dirty="0"/>
              <a:t>/</a:t>
            </a:r>
            <a:r>
              <a:rPr lang="zh-CN" altLang="en-US" sz="1400" dirty="0"/>
              <a:t>填空题状态下释放</a:t>
            </a:r>
            <a:endParaRPr lang="en-US" altLang="zh-CN" sz="1400" dirty="0"/>
          </a:p>
          <a:p>
            <a:r>
              <a:rPr lang="en-US" altLang="zh-CN" sz="1400" dirty="0"/>
              <a:t>12.</a:t>
            </a:r>
            <a:r>
              <a:rPr lang="zh-CN" altLang="en-US" sz="1400" dirty="0"/>
              <a:t>选项键：选择题状态下释放</a:t>
            </a:r>
            <a:endParaRPr lang="en-US" altLang="zh-CN" sz="1400" dirty="0"/>
          </a:p>
          <a:p>
            <a:r>
              <a:rPr lang="en-US" altLang="zh-CN" sz="1400" dirty="0"/>
              <a:t>13.</a:t>
            </a:r>
            <a:r>
              <a:rPr lang="zh-CN" altLang="en-US" sz="1400" dirty="0"/>
              <a:t>字母健：填空题状态下释放，通过输入法切换大小写与数字输入</a:t>
            </a:r>
            <a:endParaRPr lang="en-US" altLang="zh-CN" sz="1400" dirty="0"/>
          </a:p>
          <a:p>
            <a:r>
              <a:rPr lang="en-US" altLang="zh-CN" sz="1400" dirty="0"/>
              <a:t>14.</a:t>
            </a:r>
            <a:r>
              <a:rPr lang="zh-CN" altLang="en-US" sz="1400" dirty="0"/>
              <a:t>对错健：判断题状态下释放</a:t>
            </a:r>
            <a:endParaRPr lang="en-US" altLang="zh-CN" sz="1400" dirty="0"/>
          </a:p>
          <a:p>
            <a:r>
              <a:rPr lang="en-US" altLang="zh-CN" sz="1400" dirty="0"/>
              <a:t>15.</a:t>
            </a:r>
            <a:r>
              <a:rPr lang="zh-CN" altLang="en-US" sz="1400" dirty="0"/>
              <a:t>功能健</a:t>
            </a:r>
            <a:r>
              <a:rPr lang="en-US" altLang="zh-CN" sz="1400" dirty="0"/>
              <a:t>/</a:t>
            </a:r>
            <a:r>
              <a:rPr lang="zh-CN" altLang="en-US" sz="1400" dirty="0"/>
              <a:t>标点符号：填空题状态下释放内置标点符号菜单，待机状态下为功能键</a:t>
            </a:r>
            <a:endParaRPr lang="en-US" altLang="zh-CN" sz="1400" dirty="0"/>
          </a:p>
          <a:p>
            <a:r>
              <a:rPr lang="en-US" altLang="zh-CN" sz="1400" dirty="0"/>
              <a:t>16.</a:t>
            </a:r>
            <a:r>
              <a:rPr lang="zh-CN" altLang="en-US" sz="1400" dirty="0"/>
              <a:t>输入法切换：填空题状态下用于输入法切换；</a:t>
            </a:r>
            <a:endParaRPr lang="en-US" altLang="zh-CN" sz="1400" dirty="0"/>
          </a:p>
          <a:p>
            <a:endParaRPr lang="en-US" altLang="zh-CN" sz="1400" dirty="0"/>
          </a:p>
          <a:p>
            <a:endParaRPr lang="zh-CN" altLang="en-US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533153700"/>
      </p:ext>
    </p:extLst>
  </p:cSld>
  <p:clrMapOvr>
    <a:masterClrMapping/>
  </p:clrMapOvr>
  <p:transition spd="slow" advTm="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40739" y="315453"/>
            <a:ext cx="2242604" cy="876039"/>
            <a:chOff x="325105" y="103021"/>
            <a:chExt cx="3665571" cy="1408678"/>
          </a:xfrm>
        </p:grpSpPr>
        <p:sp>
          <p:nvSpPr>
            <p:cNvPr id="8" name="任意多边形: 形状 7"/>
            <p:cNvSpPr/>
            <p:nvPr/>
          </p:nvSpPr>
          <p:spPr>
            <a:xfrm>
              <a:off x="325105" y="103021"/>
              <a:ext cx="3665571" cy="1408678"/>
            </a:xfrm>
            <a:custGeom>
              <a:avLst/>
              <a:gdLst>
                <a:gd name="connsiteX0" fmla="*/ 644687 w 4645187"/>
                <a:gd name="connsiteY0" fmla="*/ 0 h 1785144"/>
                <a:gd name="connsiteX1" fmla="*/ 4645187 w 4645187"/>
                <a:gd name="connsiteY1" fmla="*/ 0 h 1785144"/>
                <a:gd name="connsiteX2" fmla="*/ 4000500 w 4645187"/>
                <a:gd name="connsiteY2" fmla="*/ 1785144 h 1785144"/>
                <a:gd name="connsiteX3" fmla="*/ 0 w 4645187"/>
                <a:gd name="connsiteY3" fmla="*/ 1785144 h 178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45187" h="1785144">
                  <a:moveTo>
                    <a:pt x="644687" y="0"/>
                  </a:moveTo>
                  <a:lnTo>
                    <a:pt x="4645187" y="0"/>
                  </a:lnTo>
                  <a:lnTo>
                    <a:pt x="4000500" y="1785144"/>
                  </a:lnTo>
                  <a:lnTo>
                    <a:pt x="0" y="178514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33513" y="718866"/>
              <a:ext cx="2997201" cy="742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+mj-ea"/>
                  <a:ea typeface="+mj-ea"/>
                </a:rPr>
                <a:t>遥控器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ea"/>
                  <a:ea typeface="+mj-ea"/>
                </a:rPr>
                <a:t>简介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91835" y="168010"/>
              <a:ext cx="3479800" cy="742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PART 03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109" name="文本框 108">
            <a:extLst>
              <a:ext uri="{FF2B5EF4-FFF2-40B4-BE49-F238E27FC236}">
                <a16:creationId xmlns:a16="http://schemas.microsoft.com/office/drawing/2014/main" xmlns="" id="{1552192C-381F-4018-95A9-D5428AD8D690}"/>
              </a:ext>
            </a:extLst>
          </p:cNvPr>
          <p:cNvSpPr txBox="1"/>
          <p:nvPr/>
        </p:nvSpPr>
        <p:spPr>
          <a:xfrm>
            <a:off x="740738" y="1345987"/>
            <a:ext cx="554943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型号说明</a:t>
            </a:r>
            <a:endParaRPr lang="en-US" altLang="zh-CN" sz="1400" b="1" dirty="0"/>
          </a:p>
          <a:p>
            <a:r>
              <a:rPr lang="zh-CN" altLang="en-US" sz="1400" dirty="0"/>
              <a:t>键盘型号为</a:t>
            </a:r>
            <a:r>
              <a:rPr lang="en-US" altLang="zh-CN" sz="1400" dirty="0"/>
              <a:t>A60</a:t>
            </a:r>
            <a:r>
              <a:rPr lang="zh-CN" altLang="en-US" sz="1400" dirty="0"/>
              <a:t>型和</a:t>
            </a:r>
            <a:r>
              <a:rPr lang="en-US" altLang="zh-CN" sz="1400" dirty="0"/>
              <a:t>A65</a:t>
            </a:r>
            <a:r>
              <a:rPr lang="zh-CN" altLang="en-US" sz="1400"/>
              <a:t>型遥控器。</a:t>
            </a:r>
            <a:endParaRPr lang="en-US" altLang="zh-CN" sz="1400" dirty="0"/>
          </a:p>
          <a:p>
            <a:endParaRPr lang="en-US" altLang="zh-CN" sz="1400" dirty="0"/>
          </a:p>
          <a:p>
            <a:r>
              <a:rPr lang="zh-CN" altLang="en-US" sz="1400" b="1" dirty="0"/>
              <a:t>按键说明</a:t>
            </a:r>
            <a:endParaRPr lang="en-US" altLang="zh-CN" sz="1400" b="1" dirty="0"/>
          </a:p>
          <a:p>
            <a:r>
              <a:rPr lang="en-US" altLang="zh-CN" sz="1400" dirty="0"/>
              <a:t>1.</a:t>
            </a:r>
            <a:r>
              <a:rPr lang="zh-CN" altLang="en-US" sz="1400" dirty="0"/>
              <a:t>投影：播放投影</a:t>
            </a:r>
            <a:endParaRPr lang="en-US" altLang="zh-CN" sz="1400" dirty="0"/>
          </a:p>
          <a:p>
            <a:r>
              <a:rPr lang="en-US" altLang="zh-CN" sz="1400" dirty="0"/>
              <a:t>2.</a:t>
            </a:r>
            <a:r>
              <a:rPr lang="zh-CN" altLang="en-US" sz="1400" dirty="0"/>
              <a:t>退出：退出界面</a:t>
            </a:r>
            <a:endParaRPr lang="en-US" altLang="zh-CN" sz="1400" dirty="0"/>
          </a:p>
          <a:p>
            <a:r>
              <a:rPr lang="en-US" altLang="zh-CN" sz="1400" dirty="0"/>
              <a:t>3.</a:t>
            </a:r>
            <a:r>
              <a:rPr lang="zh-CN" altLang="en-US" sz="1400" dirty="0"/>
              <a:t>切换题目：课堂题目的切换</a:t>
            </a:r>
            <a:endParaRPr lang="en-US" altLang="zh-CN" sz="1400" dirty="0"/>
          </a:p>
          <a:p>
            <a:r>
              <a:rPr lang="en-US" altLang="zh-CN" sz="1400" dirty="0"/>
              <a:t>4.</a:t>
            </a:r>
            <a:r>
              <a:rPr lang="zh-CN" altLang="en-US" sz="1400" dirty="0"/>
              <a:t>开始</a:t>
            </a:r>
            <a:r>
              <a:rPr lang="en-US" altLang="zh-CN" sz="1400" dirty="0"/>
              <a:t>\</a:t>
            </a:r>
            <a:r>
              <a:rPr lang="zh-CN" altLang="en-US" sz="1400" dirty="0"/>
              <a:t>停止：开始</a:t>
            </a:r>
            <a:r>
              <a:rPr lang="en-US" altLang="zh-CN" sz="1400" dirty="0"/>
              <a:t>\</a:t>
            </a:r>
            <a:r>
              <a:rPr lang="zh-CN" altLang="en-US" sz="1400" dirty="0"/>
              <a:t>停止答题</a:t>
            </a:r>
            <a:r>
              <a:rPr lang="en-US" altLang="zh-CN" sz="1400" dirty="0"/>
              <a:t>,</a:t>
            </a:r>
            <a:r>
              <a:rPr lang="zh-CN" altLang="en-US" sz="1400" dirty="0"/>
              <a:t>也控制随机点名的开始</a:t>
            </a:r>
            <a:r>
              <a:rPr lang="en-US" altLang="zh-CN" sz="1400" dirty="0"/>
              <a:t>\</a:t>
            </a:r>
            <a:r>
              <a:rPr lang="zh-CN" altLang="en-US" sz="1400" dirty="0"/>
              <a:t>停止</a:t>
            </a:r>
            <a:endParaRPr lang="en-US" altLang="zh-CN" sz="1400" dirty="0"/>
          </a:p>
          <a:p>
            <a:r>
              <a:rPr lang="en-US" altLang="zh-CN" sz="1400" dirty="0"/>
              <a:t>5.</a:t>
            </a:r>
            <a:r>
              <a:rPr lang="zh-CN" altLang="en-US" sz="1400" dirty="0"/>
              <a:t>反馈明细：显示子健的按键情况</a:t>
            </a:r>
            <a:endParaRPr lang="en-US" altLang="zh-CN" sz="1400" dirty="0"/>
          </a:p>
          <a:p>
            <a:r>
              <a:rPr lang="en-US" altLang="zh-CN" sz="1400" dirty="0"/>
              <a:t>6.</a:t>
            </a:r>
            <a:r>
              <a:rPr lang="zh-CN" altLang="en-US" sz="1400" dirty="0"/>
              <a:t>下翻：用于课堂测验题目的下翻</a:t>
            </a:r>
            <a:endParaRPr lang="en-US" altLang="zh-CN" sz="1400" dirty="0"/>
          </a:p>
          <a:p>
            <a:r>
              <a:rPr lang="en-US" altLang="zh-CN" sz="1400" dirty="0"/>
              <a:t>7.</a:t>
            </a:r>
            <a:r>
              <a:rPr lang="zh-CN" altLang="en-US" sz="1400" dirty="0"/>
              <a:t>结果显示：显示课堂题目的成绩报表</a:t>
            </a:r>
            <a:endParaRPr lang="en-US" altLang="zh-CN" sz="1400" dirty="0"/>
          </a:p>
          <a:p>
            <a:r>
              <a:rPr lang="en-US" altLang="zh-CN" sz="1400" dirty="0"/>
              <a:t>8.</a:t>
            </a:r>
            <a:r>
              <a:rPr lang="zh-CN" altLang="en-US" sz="1400" dirty="0"/>
              <a:t>删除：清除已答题目</a:t>
            </a:r>
            <a:r>
              <a:rPr lang="en-US" altLang="zh-CN" sz="1400" dirty="0"/>
              <a:t>,</a:t>
            </a:r>
            <a:r>
              <a:rPr lang="zh-CN" altLang="en-US" sz="1400" dirty="0"/>
              <a:t>返回上一界面</a:t>
            </a:r>
            <a:endParaRPr lang="en-US" altLang="zh-CN" sz="1400" dirty="0"/>
          </a:p>
          <a:p>
            <a:r>
              <a:rPr lang="en-US" altLang="zh-CN" sz="1400" dirty="0"/>
              <a:t>9.</a:t>
            </a:r>
            <a:r>
              <a:rPr lang="zh-CN" altLang="en-US" sz="1400" dirty="0"/>
              <a:t>确认：答题过程中功能为确定键</a:t>
            </a:r>
            <a:r>
              <a:rPr lang="en-US" altLang="zh-CN" sz="1400" dirty="0"/>
              <a:t>/</a:t>
            </a:r>
            <a:r>
              <a:rPr lang="zh-CN" altLang="en-US" sz="1400" dirty="0"/>
              <a:t>提交键</a:t>
            </a:r>
            <a:endParaRPr lang="en-US" altLang="zh-CN" sz="1400" dirty="0"/>
          </a:p>
          <a:p>
            <a:r>
              <a:rPr lang="en-US" altLang="zh-CN" sz="1400" dirty="0"/>
              <a:t>10.</a:t>
            </a:r>
            <a:r>
              <a:rPr lang="zh-CN" altLang="en-US" sz="1400" dirty="0"/>
              <a:t>抢答：抢答按钮</a:t>
            </a:r>
            <a:endParaRPr lang="en-US" altLang="zh-CN" sz="1400" dirty="0"/>
          </a:p>
          <a:p>
            <a:r>
              <a:rPr lang="en-US" altLang="zh-CN" sz="1400" dirty="0"/>
              <a:t>11.</a:t>
            </a:r>
            <a:r>
              <a:rPr lang="zh-CN" altLang="en-US" sz="1400" dirty="0"/>
              <a:t>上翻：用于课堂测验题目的上翻</a:t>
            </a:r>
            <a:endParaRPr lang="en-US" altLang="zh-CN" sz="1400" dirty="0"/>
          </a:p>
          <a:p>
            <a:r>
              <a:rPr lang="en-US" altLang="zh-CN" sz="1400" dirty="0"/>
              <a:t>12.</a:t>
            </a:r>
            <a:r>
              <a:rPr lang="zh-CN" altLang="en-US" sz="1400" dirty="0"/>
              <a:t>随机点名：课堂上的随机点名</a:t>
            </a:r>
            <a:endParaRPr lang="en-US" altLang="zh-CN" sz="1400" dirty="0"/>
          </a:p>
          <a:p>
            <a:endParaRPr lang="en-US" altLang="zh-CN" sz="1400" dirty="0"/>
          </a:p>
          <a:p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E695B14-2F34-4A1E-A9FC-09FCE98E57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8246" y="1160104"/>
            <a:ext cx="2952217" cy="4767961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363334C3-1842-45B5-8BF1-143496F3EBF6}"/>
              </a:ext>
            </a:extLst>
          </p:cNvPr>
          <p:cNvCxnSpPr>
            <a:cxnSpLocks/>
          </p:cNvCxnSpPr>
          <p:nvPr/>
        </p:nvCxnSpPr>
        <p:spPr>
          <a:xfrm flipH="1">
            <a:off x="7057414" y="3694176"/>
            <a:ext cx="1121664" cy="0"/>
          </a:xfrm>
          <a:prstGeom prst="line">
            <a:avLst/>
          </a:prstGeom>
          <a:ln w="381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C5603C7A-DA7D-4892-9619-64735EA902BB}"/>
              </a:ext>
            </a:extLst>
          </p:cNvPr>
          <p:cNvCxnSpPr>
            <a:cxnSpLocks/>
          </p:cNvCxnSpPr>
          <p:nvPr/>
        </p:nvCxnSpPr>
        <p:spPr>
          <a:xfrm flipH="1">
            <a:off x="7057414" y="4181856"/>
            <a:ext cx="1121664" cy="0"/>
          </a:xfrm>
          <a:prstGeom prst="line">
            <a:avLst/>
          </a:prstGeom>
          <a:ln w="381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="" id="{5DDB8309-70CE-4E4E-8D2D-859BAEFCB70E}"/>
              </a:ext>
            </a:extLst>
          </p:cNvPr>
          <p:cNvCxnSpPr>
            <a:cxnSpLocks/>
          </p:cNvCxnSpPr>
          <p:nvPr/>
        </p:nvCxnSpPr>
        <p:spPr>
          <a:xfrm flipH="1">
            <a:off x="9064752" y="3986784"/>
            <a:ext cx="2407920" cy="0"/>
          </a:xfrm>
          <a:prstGeom prst="line">
            <a:avLst/>
          </a:prstGeom>
          <a:ln w="381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BBDCBC26-F474-4AB5-8427-CC96DC69DC5B}"/>
              </a:ext>
            </a:extLst>
          </p:cNvPr>
          <p:cNvCxnSpPr>
            <a:cxnSpLocks/>
          </p:cNvCxnSpPr>
          <p:nvPr/>
        </p:nvCxnSpPr>
        <p:spPr>
          <a:xfrm flipH="1">
            <a:off x="9064752" y="4572000"/>
            <a:ext cx="2407920" cy="0"/>
          </a:xfrm>
          <a:prstGeom prst="line">
            <a:avLst/>
          </a:prstGeom>
          <a:ln w="381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xmlns="" id="{C9DED9BC-429A-4512-BCE8-9A64426B22DB}"/>
              </a:ext>
            </a:extLst>
          </p:cNvPr>
          <p:cNvCxnSpPr>
            <a:cxnSpLocks/>
          </p:cNvCxnSpPr>
          <p:nvPr/>
        </p:nvCxnSpPr>
        <p:spPr>
          <a:xfrm rot="5400000" flipH="1">
            <a:off x="8503920" y="2971800"/>
            <a:ext cx="1121664" cy="0"/>
          </a:xfrm>
          <a:prstGeom prst="line">
            <a:avLst/>
          </a:prstGeom>
          <a:ln w="381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xmlns="" id="{7B7A3F77-353B-4064-9C1D-3211D525AA9B}"/>
              </a:ext>
            </a:extLst>
          </p:cNvPr>
          <p:cNvCxnSpPr>
            <a:cxnSpLocks/>
          </p:cNvCxnSpPr>
          <p:nvPr/>
        </p:nvCxnSpPr>
        <p:spPr>
          <a:xfrm flipV="1">
            <a:off x="9064752" y="5498592"/>
            <a:ext cx="0" cy="755904"/>
          </a:xfrm>
          <a:prstGeom prst="line">
            <a:avLst/>
          </a:prstGeom>
          <a:ln w="381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xmlns="" id="{6E694B41-E916-462D-A63E-6679CD088F0E}"/>
              </a:ext>
            </a:extLst>
          </p:cNvPr>
          <p:cNvCxnSpPr>
            <a:cxnSpLocks/>
          </p:cNvCxnSpPr>
          <p:nvPr/>
        </p:nvCxnSpPr>
        <p:spPr>
          <a:xfrm flipH="1">
            <a:off x="7057414" y="4773168"/>
            <a:ext cx="1121664" cy="0"/>
          </a:xfrm>
          <a:prstGeom prst="line">
            <a:avLst/>
          </a:prstGeom>
          <a:ln w="381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xmlns="" id="{6EDC3FEC-307B-4C8E-BCA8-FEA78029E43C}"/>
              </a:ext>
            </a:extLst>
          </p:cNvPr>
          <p:cNvCxnSpPr>
            <a:cxnSpLocks/>
          </p:cNvCxnSpPr>
          <p:nvPr/>
        </p:nvCxnSpPr>
        <p:spPr>
          <a:xfrm flipH="1">
            <a:off x="7057414" y="5297424"/>
            <a:ext cx="1121664" cy="0"/>
          </a:xfrm>
          <a:prstGeom prst="line">
            <a:avLst/>
          </a:prstGeom>
          <a:ln w="381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xmlns="" id="{624DCF54-68E5-47CE-811A-07F7833A47B7}"/>
              </a:ext>
            </a:extLst>
          </p:cNvPr>
          <p:cNvCxnSpPr>
            <a:cxnSpLocks/>
          </p:cNvCxnSpPr>
          <p:nvPr/>
        </p:nvCxnSpPr>
        <p:spPr>
          <a:xfrm flipH="1">
            <a:off x="10009631" y="5297424"/>
            <a:ext cx="1121664" cy="0"/>
          </a:xfrm>
          <a:prstGeom prst="line">
            <a:avLst/>
          </a:prstGeom>
          <a:ln w="381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xmlns="" id="{B13F17DA-E2B9-4F9D-ABA8-55E11B9032D2}"/>
              </a:ext>
            </a:extLst>
          </p:cNvPr>
          <p:cNvCxnSpPr>
            <a:cxnSpLocks/>
          </p:cNvCxnSpPr>
          <p:nvPr/>
        </p:nvCxnSpPr>
        <p:spPr>
          <a:xfrm flipH="1">
            <a:off x="10009631" y="4773168"/>
            <a:ext cx="1121664" cy="0"/>
          </a:xfrm>
          <a:prstGeom prst="line">
            <a:avLst/>
          </a:prstGeom>
          <a:ln w="381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xmlns="" id="{D950AA08-BCCF-407B-8F4D-6A0796197CB3}"/>
              </a:ext>
            </a:extLst>
          </p:cNvPr>
          <p:cNvCxnSpPr>
            <a:cxnSpLocks/>
          </p:cNvCxnSpPr>
          <p:nvPr/>
        </p:nvCxnSpPr>
        <p:spPr>
          <a:xfrm flipH="1">
            <a:off x="10009631" y="4194048"/>
            <a:ext cx="1121664" cy="0"/>
          </a:xfrm>
          <a:prstGeom prst="line">
            <a:avLst/>
          </a:prstGeom>
          <a:ln w="381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xmlns="" id="{ECB7F0EF-5B05-4430-A9E4-F8519274AEE6}"/>
              </a:ext>
            </a:extLst>
          </p:cNvPr>
          <p:cNvCxnSpPr>
            <a:cxnSpLocks/>
          </p:cNvCxnSpPr>
          <p:nvPr/>
        </p:nvCxnSpPr>
        <p:spPr>
          <a:xfrm flipH="1">
            <a:off x="10009631" y="3669792"/>
            <a:ext cx="1121664" cy="0"/>
          </a:xfrm>
          <a:prstGeom prst="line">
            <a:avLst/>
          </a:prstGeom>
          <a:ln w="3810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D99CF829-147E-47DD-868A-000E42F8FD87}"/>
              </a:ext>
            </a:extLst>
          </p:cNvPr>
          <p:cNvSpPr txBox="1"/>
          <p:nvPr/>
        </p:nvSpPr>
        <p:spPr>
          <a:xfrm>
            <a:off x="8790432" y="2109216"/>
            <a:ext cx="74371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FF0000"/>
                </a:solidFill>
              </a:rPr>
              <a:t>1.</a:t>
            </a:r>
            <a:r>
              <a:rPr lang="zh-CN" altLang="en-US" sz="1050" dirty="0">
                <a:solidFill>
                  <a:srgbClr val="FF0000"/>
                </a:solidFill>
              </a:rPr>
              <a:t>投影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C800E989-5740-4443-B2B3-4A55067CEFB4}"/>
              </a:ext>
            </a:extLst>
          </p:cNvPr>
          <p:cNvSpPr txBox="1"/>
          <p:nvPr/>
        </p:nvSpPr>
        <p:spPr>
          <a:xfrm>
            <a:off x="11423902" y="4467163"/>
            <a:ext cx="74371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FF0000"/>
                </a:solidFill>
              </a:rPr>
              <a:t>9.</a:t>
            </a:r>
            <a:r>
              <a:rPr lang="zh-CN" altLang="en-US" sz="1050" dirty="0">
                <a:solidFill>
                  <a:srgbClr val="FF0000"/>
                </a:solidFill>
              </a:rPr>
              <a:t>确认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859F1327-294A-41B6-9A41-84897B2B3566}"/>
              </a:ext>
            </a:extLst>
          </p:cNvPr>
          <p:cNvSpPr txBox="1"/>
          <p:nvPr/>
        </p:nvSpPr>
        <p:spPr>
          <a:xfrm>
            <a:off x="11442192" y="3863529"/>
            <a:ext cx="74371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FF0000"/>
                </a:solidFill>
              </a:rPr>
              <a:t>11.</a:t>
            </a:r>
            <a:r>
              <a:rPr lang="zh-CN" altLang="en-US" sz="1050" dirty="0">
                <a:solidFill>
                  <a:srgbClr val="FF0000"/>
                </a:solidFill>
              </a:rPr>
              <a:t>上翻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7BE85F96-F522-403D-A6E3-D4CFCE7FF8E1}"/>
              </a:ext>
            </a:extLst>
          </p:cNvPr>
          <p:cNvSpPr txBox="1"/>
          <p:nvPr/>
        </p:nvSpPr>
        <p:spPr>
          <a:xfrm>
            <a:off x="11100815" y="4079005"/>
            <a:ext cx="98360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FF0000"/>
                </a:solidFill>
              </a:rPr>
              <a:t>10.</a:t>
            </a:r>
            <a:r>
              <a:rPr lang="zh-CN" altLang="en-US" sz="1050" dirty="0">
                <a:solidFill>
                  <a:srgbClr val="FF0000"/>
                </a:solidFill>
              </a:rPr>
              <a:t>课堂抢答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860559EE-641C-4E08-99EC-6A32AB2CAD8D}"/>
              </a:ext>
            </a:extLst>
          </p:cNvPr>
          <p:cNvSpPr txBox="1"/>
          <p:nvPr/>
        </p:nvSpPr>
        <p:spPr>
          <a:xfrm>
            <a:off x="11091670" y="3559259"/>
            <a:ext cx="99275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FF0000"/>
                </a:solidFill>
              </a:rPr>
              <a:t>12.</a:t>
            </a:r>
            <a:r>
              <a:rPr lang="zh-CN" altLang="en-US" sz="1050" dirty="0">
                <a:solidFill>
                  <a:srgbClr val="FF0000"/>
                </a:solidFill>
              </a:rPr>
              <a:t>随机点名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6BBD9677-880A-4D3F-B9E6-92118353BF46}"/>
              </a:ext>
            </a:extLst>
          </p:cNvPr>
          <p:cNvSpPr txBox="1"/>
          <p:nvPr/>
        </p:nvSpPr>
        <p:spPr>
          <a:xfrm>
            <a:off x="11079406" y="4675632"/>
            <a:ext cx="74371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FF0000"/>
                </a:solidFill>
              </a:rPr>
              <a:t>8.</a:t>
            </a:r>
            <a:r>
              <a:rPr lang="zh-CN" altLang="en-US" sz="1050" dirty="0">
                <a:solidFill>
                  <a:srgbClr val="FF0000"/>
                </a:solidFill>
              </a:rPr>
              <a:t>删除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1CF32EEF-FD2C-4564-8403-DB235238F443}"/>
              </a:ext>
            </a:extLst>
          </p:cNvPr>
          <p:cNvSpPr txBox="1"/>
          <p:nvPr/>
        </p:nvSpPr>
        <p:spPr>
          <a:xfrm>
            <a:off x="11079405" y="5204121"/>
            <a:ext cx="93756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FF0000"/>
                </a:solidFill>
              </a:rPr>
              <a:t>7.</a:t>
            </a:r>
            <a:r>
              <a:rPr lang="zh-CN" altLang="en-US" sz="1050" dirty="0">
                <a:solidFill>
                  <a:srgbClr val="FF0000"/>
                </a:solidFill>
              </a:rPr>
              <a:t>结果显示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C066AF47-44AC-4891-A289-4A5CB4C0A63B}"/>
              </a:ext>
            </a:extLst>
          </p:cNvPr>
          <p:cNvSpPr txBox="1"/>
          <p:nvPr/>
        </p:nvSpPr>
        <p:spPr>
          <a:xfrm>
            <a:off x="8702039" y="6282817"/>
            <a:ext cx="74371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FF0000"/>
                </a:solidFill>
              </a:rPr>
              <a:t>6.</a:t>
            </a:r>
            <a:r>
              <a:rPr lang="zh-CN" altLang="en-US" sz="1050" dirty="0">
                <a:solidFill>
                  <a:srgbClr val="FF0000"/>
                </a:solidFill>
              </a:rPr>
              <a:t>下翻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D06E4AAC-4523-4979-A3AE-CC9A3DCF9C7A}"/>
              </a:ext>
            </a:extLst>
          </p:cNvPr>
          <p:cNvSpPr txBox="1"/>
          <p:nvPr/>
        </p:nvSpPr>
        <p:spPr>
          <a:xfrm>
            <a:off x="6155204" y="4656910"/>
            <a:ext cx="112166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FF0000"/>
                </a:solidFill>
              </a:rPr>
              <a:t>4.</a:t>
            </a:r>
            <a:r>
              <a:rPr lang="zh-CN" altLang="en-US" sz="1050" dirty="0">
                <a:solidFill>
                  <a:srgbClr val="FF0000"/>
                </a:solidFill>
              </a:rPr>
              <a:t>开始</a:t>
            </a:r>
            <a:r>
              <a:rPr lang="en-US" altLang="zh-CN" sz="1050" dirty="0">
                <a:solidFill>
                  <a:srgbClr val="FF0000"/>
                </a:solidFill>
              </a:rPr>
              <a:t>\</a:t>
            </a:r>
            <a:r>
              <a:rPr lang="zh-CN" altLang="en-US" sz="1050" dirty="0">
                <a:solidFill>
                  <a:srgbClr val="FF0000"/>
                </a:solidFill>
              </a:rPr>
              <a:t>停止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0A88432F-1E8A-436F-84F1-A4FB950688B4}"/>
              </a:ext>
            </a:extLst>
          </p:cNvPr>
          <p:cNvSpPr txBox="1"/>
          <p:nvPr/>
        </p:nvSpPr>
        <p:spPr>
          <a:xfrm>
            <a:off x="6316298" y="5164369"/>
            <a:ext cx="9344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FF0000"/>
                </a:solidFill>
              </a:rPr>
              <a:t>5.</a:t>
            </a:r>
            <a:r>
              <a:rPr lang="zh-CN" altLang="en-US" sz="1050" dirty="0">
                <a:solidFill>
                  <a:srgbClr val="FF0000"/>
                </a:solidFill>
              </a:rPr>
              <a:t>反馈明细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EB900D4D-86EF-4975-A8E9-45E59C30D222}"/>
              </a:ext>
            </a:extLst>
          </p:cNvPr>
          <p:cNvSpPr txBox="1"/>
          <p:nvPr/>
        </p:nvSpPr>
        <p:spPr>
          <a:xfrm>
            <a:off x="6290173" y="4022493"/>
            <a:ext cx="101543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FF0000"/>
                </a:solidFill>
              </a:rPr>
              <a:t>3.</a:t>
            </a:r>
            <a:r>
              <a:rPr lang="zh-CN" altLang="en-US" sz="1050" dirty="0">
                <a:solidFill>
                  <a:srgbClr val="FF0000"/>
                </a:solidFill>
              </a:rPr>
              <a:t>切换题目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977B4BDE-D356-4F05-9A14-BD5FDE88A918}"/>
              </a:ext>
            </a:extLst>
          </p:cNvPr>
          <p:cNvSpPr txBox="1"/>
          <p:nvPr/>
        </p:nvSpPr>
        <p:spPr>
          <a:xfrm>
            <a:off x="6574086" y="3582332"/>
            <a:ext cx="74371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rgbClr val="FF0000"/>
                </a:solidFill>
              </a:rPr>
              <a:t>2.</a:t>
            </a:r>
            <a:r>
              <a:rPr lang="zh-CN" altLang="en-US" sz="1050" dirty="0">
                <a:solidFill>
                  <a:srgbClr val="FF0000"/>
                </a:solidFill>
              </a:rPr>
              <a:t>退出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8179454"/>
      </p:ext>
    </p:extLst>
  </p:cSld>
  <p:clrMapOvr>
    <a:masterClrMapping/>
  </p:clrMapOvr>
  <p:transition spd="slow" advTm="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40739" y="315453"/>
            <a:ext cx="2242604" cy="876039"/>
            <a:chOff x="325105" y="103021"/>
            <a:chExt cx="3665571" cy="1408678"/>
          </a:xfrm>
        </p:grpSpPr>
        <p:sp>
          <p:nvSpPr>
            <p:cNvPr id="8" name="任意多边形: 形状 7"/>
            <p:cNvSpPr/>
            <p:nvPr/>
          </p:nvSpPr>
          <p:spPr>
            <a:xfrm>
              <a:off x="325105" y="103021"/>
              <a:ext cx="3665571" cy="1408678"/>
            </a:xfrm>
            <a:custGeom>
              <a:avLst/>
              <a:gdLst>
                <a:gd name="connsiteX0" fmla="*/ 644687 w 4645187"/>
                <a:gd name="connsiteY0" fmla="*/ 0 h 1785144"/>
                <a:gd name="connsiteX1" fmla="*/ 4645187 w 4645187"/>
                <a:gd name="connsiteY1" fmla="*/ 0 h 1785144"/>
                <a:gd name="connsiteX2" fmla="*/ 4000500 w 4645187"/>
                <a:gd name="connsiteY2" fmla="*/ 1785144 h 1785144"/>
                <a:gd name="connsiteX3" fmla="*/ 0 w 4645187"/>
                <a:gd name="connsiteY3" fmla="*/ 1785144 h 178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45187" h="1785144">
                  <a:moveTo>
                    <a:pt x="644687" y="0"/>
                  </a:moveTo>
                  <a:lnTo>
                    <a:pt x="4645187" y="0"/>
                  </a:lnTo>
                  <a:lnTo>
                    <a:pt x="4000500" y="1785144"/>
                  </a:lnTo>
                  <a:lnTo>
                    <a:pt x="0" y="178514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19002" y="718866"/>
              <a:ext cx="2997201" cy="742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ea"/>
                  <a:ea typeface="+mj-ea"/>
                </a:rPr>
                <a:t>键盘设置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91835" y="168010"/>
              <a:ext cx="3479800" cy="742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PART 04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28794" y="1033302"/>
            <a:ext cx="6123709" cy="5278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1400" b="1" dirty="0">
              <a:latin typeface="+mj-ea"/>
              <a:ea typeface="+mj-ea"/>
            </a:endParaRPr>
          </a:p>
          <a:p>
            <a:r>
              <a:rPr lang="zh-CN" altLang="zh-CN" sz="1400" b="1" dirty="0">
                <a:latin typeface="+mj-ea"/>
                <a:ea typeface="+mj-ea"/>
              </a:rPr>
              <a:t>键盘配对的作用</a:t>
            </a:r>
            <a:endParaRPr lang="zh-CN" altLang="zh-CN" sz="1400" dirty="0">
              <a:latin typeface="+mj-ea"/>
              <a:ea typeface="+mj-ea"/>
            </a:endParaRPr>
          </a:p>
          <a:p>
            <a:r>
              <a:rPr lang="zh-CN" altLang="zh-CN" sz="1400" dirty="0">
                <a:latin typeface="+mj-ea"/>
                <a:ea typeface="+mj-ea"/>
              </a:rPr>
              <a:t>将一批键盘与某个编号的基站配成一组的操作称为键盘配对（或称键盘对码），其目的是让这批键盘只能和配对的基站相互通信，不会受到其他答题组的干扰，没有和指定基站进行对码的键盘也不能随意添加使用。</a:t>
            </a:r>
          </a:p>
          <a:p>
            <a:r>
              <a:rPr lang="zh-CN" altLang="zh-CN" sz="1400" dirty="0">
                <a:solidFill>
                  <a:srgbClr val="FF0000"/>
                </a:solidFill>
                <a:latin typeface="+mj-ea"/>
                <a:ea typeface="+mj-ea"/>
              </a:rPr>
              <a:t>提示：未进行配对的键盘不能参与答题，也不能读取或修改该键盘的参数。</a:t>
            </a:r>
            <a:endParaRPr lang="en-US" altLang="zh-CN" sz="1400" dirty="0">
              <a:solidFill>
                <a:srgbClr val="FF0000"/>
              </a:solidFill>
              <a:latin typeface="+mj-ea"/>
              <a:ea typeface="+mj-ea"/>
            </a:endParaRPr>
          </a:p>
          <a:p>
            <a:endParaRPr lang="en-US" altLang="zh-CN" sz="1400" dirty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CN" altLang="zh-CN" sz="1400" b="1" dirty="0">
                <a:latin typeface="+mj-ea"/>
                <a:ea typeface="+mj-ea"/>
              </a:rPr>
              <a:t>键盘配对</a:t>
            </a:r>
            <a:endParaRPr lang="zh-CN" altLang="zh-CN" sz="1400" dirty="0">
              <a:latin typeface="+mj-ea"/>
              <a:ea typeface="+mj-ea"/>
            </a:endParaRPr>
          </a:p>
          <a:p>
            <a:r>
              <a:rPr lang="zh-CN" altLang="zh-CN" sz="1400" dirty="0">
                <a:latin typeface="+mj-ea"/>
                <a:ea typeface="+mj-ea"/>
              </a:rPr>
              <a:t>准备一个答题器键盘，然后点击桌面的快捷图标“课堂答题考试系统</a:t>
            </a:r>
            <a:r>
              <a:rPr lang="zh-CN" altLang="en-US" sz="1400" dirty="0">
                <a:latin typeface="+mj-ea"/>
                <a:ea typeface="+mj-ea"/>
              </a:rPr>
              <a:t>配置</a:t>
            </a:r>
            <a:r>
              <a:rPr lang="zh-CN" altLang="zh-CN" sz="1400" dirty="0">
                <a:latin typeface="+mj-ea"/>
                <a:ea typeface="+mj-ea"/>
              </a:rPr>
              <a:t>工具”，点击“键盘设置”，点击“开始配对”，开始操作键盘配对。键盘点“</a:t>
            </a:r>
            <a:r>
              <a:rPr lang="en-US" altLang="zh-CN" sz="1400" dirty="0">
                <a:latin typeface="+mj-ea"/>
                <a:ea typeface="+mj-ea"/>
              </a:rPr>
              <a:t>OK</a:t>
            </a:r>
            <a:r>
              <a:rPr lang="zh-CN" altLang="zh-CN" sz="1400" dirty="0">
                <a:latin typeface="+mj-ea"/>
                <a:ea typeface="+mj-ea"/>
              </a:rPr>
              <a:t>”键，通过数字键盘选择“</a:t>
            </a:r>
            <a:r>
              <a:rPr lang="en-US" altLang="zh-CN" sz="1400" dirty="0">
                <a:latin typeface="+mj-ea"/>
                <a:ea typeface="+mj-ea"/>
              </a:rPr>
              <a:t>3</a:t>
            </a:r>
            <a:r>
              <a:rPr lang="zh-CN" altLang="zh-CN" sz="1400" dirty="0">
                <a:latin typeface="+mj-ea"/>
                <a:ea typeface="+mj-ea"/>
              </a:rPr>
              <a:t>”，按“</a:t>
            </a:r>
            <a:r>
              <a:rPr lang="en-US" altLang="zh-CN" sz="1400" dirty="0">
                <a:latin typeface="+mj-ea"/>
                <a:ea typeface="+mj-ea"/>
              </a:rPr>
              <a:t>OK</a:t>
            </a:r>
            <a:r>
              <a:rPr lang="zh-CN" altLang="zh-CN" sz="1400" dirty="0">
                <a:latin typeface="+mj-ea"/>
                <a:ea typeface="+mj-ea"/>
              </a:rPr>
              <a:t>”键确认，键盘自动搜索基站，完成配对，完成配对后键盘上显示当前频道及配对成功，配置工具栏显示当前配对成功的键盘信息。所有键盘配对完成后请停止配对。</a:t>
            </a:r>
            <a:endParaRPr lang="en-US" altLang="zh-CN" sz="1400" dirty="0">
              <a:latin typeface="+mj-ea"/>
              <a:ea typeface="+mj-ea"/>
            </a:endParaRPr>
          </a:p>
          <a:p>
            <a:endParaRPr lang="en-US" altLang="zh-CN" sz="1400" dirty="0">
              <a:latin typeface="+mj-ea"/>
              <a:ea typeface="+mj-ea"/>
            </a:endParaRPr>
          </a:p>
          <a:p>
            <a:r>
              <a:rPr lang="zh-CN" altLang="en-US" sz="1400" b="1" dirty="0">
                <a:latin typeface="+mj-ea"/>
                <a:ea typeface="+mj-ea"/>
              </a:rPr>
              <a:t>设置</a:t>
            </a:r>
            <a:r>
              <a:rPr lang="zh-CN" altLang="zh-CN" sz="1400" b="1" dirty="0">
                <a:latin typeface="+mj-ea"/>
                <a:ea typeface="+mj-ea"/>
              </a:rPr>
              <a:t>键盘编号</a:t>
            </a:r>
            <a:endParaRPr lang="zh-CN" altLang="zh-CN" sz="1400" dirty="0">
              <a:latin typeface="+mj-ea"/>
              <a:ea typeface="+mj-ea"/>
            </a:endParaRPr>
          </a:p>
          <a:p>
            <a:r>
              <a:rPr lang="zh-CN" altLang="zh-CN" sz="1400" dirty="0">
                <a:latin typeface="+mj-ea"/>
                <a:ea typeface="+mj-ea"/>
              </a:rPr>
              <a:t>当您需要修改键盘编号时，请在键盘设置界面，切换到“编号设置”，输入要设置的编号，点击“开始设置，按键盘上的“</a:t>
            </a:r>
            <a:r>
              <a:rPr lang="en-US" altLang="zh-CN" sz="1400" dirty="0">
                <a:latin typeface="+mj-ea"/>
                <a:ea typeface="+mj-ea"/>
              </a:rPr>
              <a:t>OK</a:t>
            </a:r>
            <a:r>
              <a:rPr lang="zh-CN" altLang="zh-CN" sz="1400" dirty="0">
                <a:latin typeface="+mj-ea"/>
                <a:ea typeface="+mj-ea"/>
              </a:rPr>
              <a:t>”直到成功写入编号“配置工具”自动跳转到下一个编号，接着继续按下一个</a:t>
            </a:r>
            <a:r>
              <a:rPr lang="zh-CN" altLang="en-US" sz="1400" dirty="0">
                <a:latin typeface="+mj-ea"/>
                <a:ea typeface="+mj-ea"/>
              </a:rPr>
              <a:t>键盘上</a:t>
            </a:r>
            <a:r>
              <a:rPr lang="zh-CN" altLang="zh-CN" sz="1400" dirty="0">
                <a:latin typeface="+mj-ea"/>
                <a:ea typeface="+mj-ea"/>
              </a:rPr>
              <a:t>的“</a:t>
            </a:r>
            <a:r>
              <a:rPr lang="en-US" altLang="zh-CN" sz="1400" dirty="0">
                <a:latin typeface="+mj-ea"/>
                <a:ea typeface="+mj-ea"/>
              </a:rPr>
              <a:t>OK</a:t>
            </a:r>
            <a:r>
              <a:rPr lang="zh-CN" altLang="zh-CN" sz="1400" dirty="0">
                <a:latin typeface="+mj-ea"/>
                <a:ea typeface="+mj-ea"/>
              </a:rPr>
              <a:t>”键，这样可以依次设置批量键盘。</a:t>
            </a:r>
            <a:endParaRPr lang="en-US" altLang="zh-CN" sz="1400" dirty="0">
              <a:latin typeface="+mj-ea"/>
              <a:ea typeface="+mj-ea"/>
            </a:endParaRPr>
          </a:p>
          <a:p>
            <a:r>
              <a:rPr lang="zh-CN" altLang="zh-CN" sz="1400" dirty="0">
                <a:solidFill>
                  <a:srgbClr val="FF0000"/>
                </a:solidFill>
                <a:latin typeface="+mj-ea"/>
                <a:ea typeface="+mj-ea"/>
              </a:rPr>
              <a:t>提示：请确保写入键盘编号的唯一性，若有重号键盘将影响答题反馈情况的正常使用。</a:t>
            </a:r>
            <a:endParaRPr lang="en-US" altLang="zh-CN" sz="1400" dirty="0">
              <a:solidFill>
                <a:srgbClr val="FF0000"/>
              </a:solidFill>
              <a:latin typeface="+mj-ea"/>
              <a:ea typeface="+mj-ea"/>
            </a:endParaRPr>
          </a:p>
          <a:p>
            <a:endParaRPr lang="zh-CN" altLang="zh-CN" sz="1400" dirty="0">
              <a:solidFill>
                <a:srgbClr val="FF0000"/>
              </a:solidFill>
              <a:latin typeface="+mj-ea"/>
              <a:ea typeface="+mj-ea"/>
            </a:endParaRPr>
          </a:p>
          <a:p>
            <a:endParaRPr lang="zh-CN" altLang="zh-CN" sz="1400" dirty="0"/>
          </a:p>
          <a:p>
            <a:endParaRPr lang="zh-CN" altLang="en-US" sz="15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92230" y="606079"/>
            <a:ext cx="4433285" cy="277080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92230" y="3564764"/>
            <a:ext cx="4448680" cy="2780425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391683213"/>
      </p:ext>
    </p:extLst>
  </p:cSld>
  <p:clrMapOvr>
    <a:masterClrMapping/>
  </p:clrMapOvr>
  <p:transition spd="slow" advTm="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40739" y="315453"/>
            <a:ext cx="2242604" cy="876039"/>
            <a:chOff x="325105" y="103021"/>
            <a:chExt cx="3665571" cy="1408678"/>
          </a:xfrm>
        </p:grpSpPr>
        <p:sp>
          <p:nvSpPr>
            <p:cNvPr id="8" name="任意多边形: 形状 7"/>
            <p:cNvSpPr/>
            <p:nvPr/>
          </p:nvSpPr>
          <p:spPr>
            <a:xfrm>
              <a:off x="325105" y="103021"/>
              <a:ext cx="3665571" cy="1408678"/>
            </a:xfrm>
            <a:custGeom>
              <a:avLst/>
              <a:gdLst>
                <a:gd name="connsiteX0" fmla="*/ 644687 w 4645187"/>
                <a:gd name="connsiteY0" fmla="*/ 0 h 1785144"/>
                <a:gd name="connsiteX1" fmla="*/ 4645187 w 4645187"/>
                <a:gd name="connsiteY1" fmla="*/ 0 h 1785144"/>
                <a:gd name="connsiteX2" fmla="*/ 4000500 w 4645187"/>
                <a:gd name="connsiteY2" fmla="*/ 1785144 h 1785144"/>
                <a:gd name="connsiteX3" fmla="*/ 0 w 4645187"/>
                <a:gd name="connsiteY3" fmla="*/ 1785144 h 178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45187" h="1785144">
                  <a:moveTo>
                    <a:pt x="644687" y="0"/>
                  </a:moveTo>
                  <a:lnTo>
                    <a:pt x="4645187" y="0"/>
                  </a:lnTo>
                  <a:lnTo>
                    <a:pt x="4000500" y="1785144"/>
                  </a:lnTo>
                  <a:lnTo>
                    <a:pt x="0" y="178514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73953" y="718866"/>
              <a:ext cx="2997201" cy="742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+mj-ea"/>
                  <a:ea typeface="+mj-ea"/>
                </a:rPr>
                <a:t>键盘测试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91835" y="168010"/>
              <a:ext cx="3479800" cy="742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PART 05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46549" y="1221658"/>
            <a:ext cx="6123709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zh-CN" sz="1400" dirty="0">
              <a:solidFill>
                <a:srgbClr val="FF0000"/>
              </a:solidFill>
            </a:endParaRPr>
          </a:p>
          <a:p>
            <a:endParaRPr lang="zh-CN" altLang="en-US" sz="15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5925" y="494416"/>
            <a:ext cx="4559087" cy="284942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75857" y="3500581"/>
            <a:ext cx="4537349" cy="2835843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46549" y="1221658"/>
            <a:ext cx="6123709" cy="1831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1400" b="1" dirty="0">
              <a:latin typeface="+mj-ea"/>
              <a:ea typeface="+mj-ea"/>
            </a:endParaRPr>
          </a:p>
          <a:p>
            <a:r>
              <a:rPr lang="zh-CN" altLang="en-US" sz="1400" b="1" dirty="0">
                <a:latin typeface="+mj-ea"/>
                <a:ea typeface="+mj-ea"/>
              </a:rPr>
              <a:t>电量扫描</a:t>
            </a:r>
            <a:endParaRPr lang="zh-CN" altLang="zh-CN" sz="1400" dirty="0">
              <a:latin typeface="+mj-ea"/>
              <a:ea typeface="+mj-ea"/>
            </a:endParaRPr>
          </a:p>
          <a:p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电量扫描用于查看键盘电量显示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版本扫描</a:t>
            </a:r>
            <a:endParaRPr lang="en-US" altLang="zh-CN" sz="1400" b="1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版本扫描可用于查看键盘硬件版本号和软件版本号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endParaRPr lang="zh-CN" altLang="zh-CN" sz="1400" dirty="0">
              <a:solidFill>
                <a:srgbClr val="FF0000"/>
              </a:solidFill>
            </a:endParaRPr>
          </a:p>
          <a:p>
            <a:endParaRPr lang="zh-CN" altLang="en-US" sz="15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308176560"/>
      </p:ext>
    </p:extLst>
  </p:cSld>
  <p:clrMapOvr>
    <a:masterClrMapping/>
  </p:clrMapOvr>
  <p:transition spd="slow" advTm="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40739" y="315453"/>
            <a:ext cx="2242604" cy="876039"/>
            <a:chOff x="325105" y="103021"/>
            <a:chExt cx="3665571" cy="1408678"/>
          </a:xfrm>
        </p:grpSpPr>
        <p:sp>
          <p:nvSpPr>
            <p:cNvPr id="8" name="任意多边形: 形状 7"/>
            <p:cNvSpPr/>
            <p:nvPr/>
          </p:nvSpPr>
          <p:spPr>
            <a:xfrm>
              <a:off x="325105" y="103021"/>
              <a:ext cx="3665571" cy="1408678"/>
            </a:xfrm>
            <a:custGeom>
              <a:avLst/>
              <a:gdLst>
                <a:gd name="connsiteX0" fmla="*/ 644687 w 4645187"/>
                <a:gd name="connsiteY0" fmla="*/ 0 h 1785144"/>
                <a:gd name="connsiteX1" fmla="*/ 4645187 w 4645187"/>
                <a:gd name="connsiteY1" fmla="*/ 0 h 1785144"/>
                <a:gd name="connsiteX2" fmla="*/ 4000500 w 4645187"/>
                <a:gd name="connsiteY2" fmla="*/ 1785144 h 1785144"/>
                <a:gd name="connsiteX3" fmla="*/ 0 w 4645187"/>
                <a:gd name="connsiteY3" fmla="*/ 1785144 h 178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45187" h="1785144">
                  <a:moveTo>
                    <a:pt x="644687" y="0"/>
                  </a:moveTo>
                  <a:lnTo>
                    <a:pt x="4645187" y="0"/>
                  </a:lnTo>
                  <a:lnTo>
                    <a:pt x="4000500" y="1785144"/>
                  </a:lnTo>
                  <a:lnTo>
                    <a:pt x="0" y="178514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91495" y="718866"/>
              <a:ext cx="2997201" cy="742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noProof="0" dirty="0">
                  <a:solidFill>
                    <a:srgbClr val="000000"/>
                  </a:solidFill>
                  <a:latin typeface="+mj-ea"/>
                  <a:ea typeface="+mj-ea"/>
                </a:rPr>
                <a:t>基站备份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91835" y="168010"/>
              <a:ext cx="3479800" cy="742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PART 06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46549" y="1221658"/>
            <a:ext cx="6123709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zh-CN" sz="1400" dirty="0">
              <a:solidFill>
                <a:srgbClr val="FF0000"/>
              </a:solidFill>
            </a:endParaRPr>
          </a:p>
          <a:p>
            <a:endParaRPr lang="zh-CN" altLang="en-US" sz="15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6550" y="1221658"/>
            <a:ext cx="4943218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1400" b="1" dirty="0">
              <a:latin typeface="+mj-ea"/>
              <a:ea typeface="+mj-ea"/>
            </a:endParaRPr>
          </a:p>
          <a:p>
            <a:r>
              <a:rPr lang="zh-CN" altLang="en-US" sz="1400" b="1" dirty="0">
                <a:latin typeface="+mj-ea"/>
                <a:ea typeface="+mj-ea"/>
              </a:rPr>
              <a:t>基站备份</a:t>
            </a:r>
            <a:endParaRPr lang="en-US" altLang="zh-CN" sz="1400" b="1" dirty="0">
              <a:latin typeface="+mj-ea"/>
              <a:ea typeface="+mj-ea"/>
            </a:endParaRPr>
          </a:p>
          <a:p>
            <a:r>
              <a:rPr lang="zh-CN" altLang="zh-CN" sz="1400" dirty="0"/>
              <a:t>基站备份是指将基站信息及已经配对的子健信息备份到另一个基站，一般情况下无需使用。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  <a:p>
            <a:endParaRPr lang="zh-CN" altLang="zh-CN" sz="1400" dirty="0">
              <a:solidFill>
                <a:srgbClr val="FF0000"/>
              </a:solidFill>
            </a:endParaRPr>
          </a:p>
          <a:p>
            <a:endParaRPr lang="zh-CN" altLang="en-US" sz="15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1704" y="753472"/>
            <a:ext cx="4830470" cy="3019044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4244777234"/>
      </p:ext>
    </p:extLst>
  </p:cSld>
  <p:clrMapOvr>
    <a:masterClrMapping/>
  </p:clrMapOvr>
  <p:transition spd="slow" advTm="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Administrator\桌面\定03更改(20100419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01976" y="2004460"/>
            <a:ext cx="2917531" cy="22410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矩形 8"/>
          <p:cNvSpPr/>
          <p:nvPr/>
        </p:nvSpPr>
        <p:spPr>
          <a:xfrm>
            <a:off x="2335616" y="3865097"/>
            <a:ext cx="6670159" cy="385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600"/>
              </a:lnSpc>
            </a:pPr>
            <a:r>
              <a:rPr lang="zh-CN" altLang="en-US" sz="2000" spc="200" dirty="0">
                <a:solidFill>
                  <a:srgbClr val="C00000"/>
                </a:solidFill>
                <a:latin typeface="方正兰亭黑简体" pitchFamily="2" charset="-122"/>
                <a:ea typeface="方正兰亭黑简体" pitchFamily="2" charset="-122"/>
                <a:cs typeface="黑体" panose="02010609060101010101" charset="-122"/>
              </a:rPr>
              <a:t>全国统一服务热线：</a:t>
            </a:r>
            <a:r>
              <a:rPr lang="en-US" altLang="zh-CN" sz="2000" spc="200" dirty="0">
                <a:solidFill>
                  <a:srgbClr val="C00000"/>
                </a:solidFill>
                <a:latin typeface="方正兰亭黑简体" pitchFamily="2" charset="-122"/>
                <a:ea typeface="方正兰亭黑简体" pitchFamily="2" charset="-122"/>
                <a:cs typeface="黑体" panose="02010609060101010101" charset="-122"/>
              </a:rPr>
              <a:t>400-827-0866</a:t>
            </a:r>
            <a:endParaRPr lang="zh-CN" altLang="en-US" sz="2000" spc="200" dirty="0">
              <a:solidFill>
                <a:srgbClr val="C00000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7570288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OWNAMEFIELD" val="Name"/>
  <p:tag name="BPVOTE_RESPONSE_PERSONNUM" val="30"/>
  <p:tag name="VOTERENABLED" val="0"/>
  <p:tag name="ST_MEET" val="&lt;MeetRows&gt;&lt;dt&gt;&lt;M_ID&gt;0&lt;/M_ID&gt;&lt;M_FileTag /&gt;&lt;M_Name /&gt;&lt;M_Time /&gt;&lt;M_RosterEnabled&gt;False&lt;/M_RosterEnabled&gt;&lt;M_KeypadIdColumn&gt;1&lt;/M_KeypadIdColumn&gt;&lt;M_SignInCodeColumn&gt;0&lt;/M_SignInCodeColumn&gt;&lt;M_Memo /&gt;&lt;M_VoteRateColumn /&gt;&lt;/dt&gt;&lt;/MeetRows&gt;"/>
  <p:tag name="ST_RESPONSE" val="&lt;Responses&gt;&lt;dt&gt;&lt;T_ID /&gt;&lt;V_ID /&gt;&lt;R_ID /&gt;&lt;R_KeypadID /&gt;&lt;R_Result /&gt;&lt;R_Score&gt;0&lt;/R_Score&gt;&lt;R_Correct&gt;0&lt;/R_Correct&gt;&lt;R_Speed /&gt;&lt;R_Time /&gt;&lt;/dt&gt;&lt;dt&gt;&lt;T_ID&gt;256&lt;/T_ID&gt;&lt;V_ID&gt;3&lt;/V_ID&gt;&lt;R_KeypadID&gt;2&lt;/R_KeypadID&gt;&lt;R_Result&gt;1.1&lt;/R_Result&gt;&lt;R_Score&gt;0&lt;/R_Score&gt;&lt;R_Correct&gt;0&lt;/R_Correct&gt;&lt;R_Speed&gt;4.076&lt;/R_Speed&gt;&lt;R_Time&gt;2018/1/25 16:50:16&lt;/R_Time&gt;&lt;/dt&gt;&lt;/Responses&gt;"/>
  <p:tag name="ST_TOPIC" val="&lt;Topics&gt;&lt;dt&gt;&lt;M_ID&gt;0&lt;/M_ID&gt;&lt;TT_ID&gt;Score&lt;/TT_ID&gt;&lt;T_ID&gt;256&lt;/T_ID&gt;&lt;T_Index&gt;1&lt;/T_Index&gt;&lt;T_Name /&gt;&lt;T_Title&gt;请给出您的分数&lt;/T_Title&gt;&lt;T_Note&gt;请给出您的分数&#10;&#10;平均分: 0&#10;总分: 0&#10;&lt;/T_Note&gt;&lt;/dt&gt;&lt;/Topics&gt;"/>
  <p:tag name="ST_TOPICPAR" val="&lt;TopicPars&gt;&lt;dt&gt;&lt;T_ID&gt;256&lt;/T_ID&gt;&lt;TP_ID&gt;6&lt;/TP_ID&gt;&lt;TP_Name&gt;SubmitCount&lt;/TP_Name&gt;&lt;TP_Value&gt;0&lt;/TP_Value&gt;&lt;/dt&gt;&lt;dt&gt;&lt;T_ID&gt;256&lt;/T_ID&gt;&lt;TP_ID&gt;8&lt;/TP_ID&gt;&lt;TP_Name&gt;NameMode&lt;/TP_Name&gt;&lt;TP_Value&gt;1&lt;/TP_Value&gt;&lt;/dt&gt;&lt;dt&gt;&lt;T_ID&gt;256&lt;/T_ID&gt;&lt;TP_ID&gt;10&lt;/TP_ID&gt;&lt;TP_Name&gt;CorrectAnswer&lt;/TP_Name&gt;&lt;TP_Value /&gt;&lt;/dt&gt;&lt;dt&gt;&lt;T_ID&gt;256&lt;/T_ID&gt;&lt;TP_ID&gt;12&lt;/TP_ID&gt;&lt;TP_Name&gt;ScoreResultAvg&lt;/TP_Name&gt;&lt;TP_Value&gt;0&lt;/TP_Value&gt;&lt;/dt&gt;&lt;dt&gt;&lt;T_ID&gt;256&lt;/T_ID&gt;&lt;TP_ID&gt;5&lt;/TP_ID&gt;&lt;TP_Name&gt;VoterCount&lt;/TP_Name&gt;&lt;TP_Value&gt;30&lt;/TP_Value&gt;&lt;/dt&gt;&lt;dt&gt;&lt;T_ID&gt;256&lt;/T_ID&gt;&lt;TP_ID&gt;6&lt;/TP_ID&gt;&lt;TP_Name&gt;SubmitCount&lt;/TP_Name&gt;&lt;TP_Value&gt;0&lt;/TP_Value&gt;&lt;/dt&gt;&lt;dt&gt;&lt;T_ID&gt;256&lt;/T_ID&gt;&lt;TP_ID&gt;7&lt;/TP_ID&gt;&lt;TP_Name&gt;DataPercentBase&lt;/TP_Name&gt;&lt;TP_Value&gt;crParticipant&lt;/TP_Value&gt;&lt;/dt&gt;&lt;dt&gt;&lt;T_ID&gt;256&lt;/T_ID&gt;&lt;TP_ID&gt;8&lt;/TP_ID&gt;&lt;TP_Name&gt;NameMode&lt;/TP_Name&gt;&lt;TP_Value&gt;1&lt;/TP_Value&gt;&lt;/dt&gt;&lt;dt&gt;&lt;T_ID&gt;256&lt;/T_ID&gt;&lt;TP_ID&gt;9&lt;/TP_ID&gt;&lt;TP_Name&gt;OptionCount&lt;/TP_Name&gt;&lt;TP_Value /&gt;&lt;/dt&gt;&lt;dt&gt;&lt;T_ID&gt;256&lt;/T_ID&gt;&lt;TP_ID&gt;10&lt;/TP_ID&gt;&lt;TP_Name&gt;CorrectAnswer&lt;/TP_Name&gt;&lt;TP_Value /&gt;&lt;/dt&gt;&lt;dt&gt;&lt;T_ID&gt;256&lt;/T_ID&gt;&lt;TP_ID&gt;11&lt;/TP_ID&gt;&lt;TP_Name&gt;ScoreResultSum&lt;/TP_Name&gt;&lt;TP_Value&gt;0&lt;/TP_Value&gt;&lt;/dt&gt;&lt;dt&gt;&lt;T_ID&gt;256&lt;/T_ID&gt;&lt;TP_ID&gt;12&lt;/TP_ID&gt;&lt;TP_Name&gt;ScoreResultAvg&lt;/TP_Name&gt;&lt;TP_Value&gt;0&lt;/TP_Value&gt;&lt;/dt&gt;&lt;/TopicPars&gt;"/>
  <p:tag name="ST_VOTER" val="&lt;Voters&gt;&lt;dt&gt;&lt;M_ID&gt;0&lt;/M_ID&gt;&lt;RR_ID&gt;3&lt;/RR_ID&gt;&lt;V_ID&gt;1&lt;/V_ID&gt;&lt;V_KeypadID&gt;3&lt;/V_KeypadID&gt;&lt;V_Code&gt;123&lt;/V_Code&gt;&lt;/dt&gt;&lt;dt&gt;&lt;M_ID&gt;0&lt;/M_ID&gt;&lt;RR_ID&gt;1&lt;/RR_ID&gt;&lt;V_ID&gt;2&lt;/V_ID&gt;&lt;V_KeypadID&gt;1&lt;/V_KeypadID&gt;&lt;V_Code /&gt;&lt;/dt&gt;&lt;dt&gt;&lt;M_ID&gt;0&lt;/M_ID&gt;&lt;RR_ID&gt;2&lt;/RR_ID&gt;&lt;V_ID&gt;3&lt;/V_ID&gt;&lt;V_KeypadID&gt;2&lt;/V_KeypadID&gt;&lt;V_Code /&gt;&lt;/dt&gt;&lt;/Voters&gt;"/>
  <p:tag name="PPT_DBNAME" val="17d69261-0009-4480-8f4e-bb45030c1e18.md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PVOTE_RESPONSETYPE" val="Slide"/>
  <p:tag name="BPVOTE_CHARTPARA_ITEMLABELFONTNAME" val="Arial"/>
  <p:tag name="BPVOTE_CHARTPARA_ITEMLABELFONTSIZE" val="16"/>
  <p:tag name="BPVOTE_CHARTPARA_ITEMLABELFONTBOLD" val="False"/>
  <p:tag name="BPVOTE_CHARTPARA_ITEMLABELFONTITALIC" val="False"/>
  <p:tag name="BPVOTE_CHARTPARA_ITEMLABELFONTCOLOR" val="-16777216"/>
  <p:tag name="BPVOTE_CHARTPARA_DATALABELFONTNAME" val="Arial"/>
  <p:tag name="BPVOTE_CHARTPARA_DATALABELFONTSIZE" val="14"/>
  <p:tag name="BPVOTE_CHARTPARA_DATALABELFONTBOLD" val="False"/>
  <p:tag name="BPVOTE_CHARTPARA_DATALABELFONTITALIC" val="False"/>
  <p:tag name="BPVOTE_CHARTPARA_DATALABELFONTCOLOR" val="-16777216"/>
  <p:tag name="BPVOTE_CHARTPARA_DATAFORMAT" val="ltNumberValue"/>
  <p:tag name="BPVOTE_CHARTPARA_SHOWTIME" val="csStop"/>
  <p:tag name="BPVOTE_CHARTPARA_NUMBERDEC" val="0"/>
  <p:tag name="BPVOTE_CHARTPARA_DATAPERCENTBASE" val="crParticipant"/>
  <p:tag name="BPVOTE_CHARTPARA_PERCENTDEC" val="1"/>
  <p:tag name="BPVOTE_CHARTPARA_SHOW3D" val="0"/>
  <p:tag name="BPVOTE_CHARTPOINTWIDTH" val="0.5"/>
  <p:tag name="BPVOTE_SLIDE_ISRESPONSED" val="1"/>
  <p:tag name="BPVOTE_SLIDE_DUENO" val="30"/>
  <p:tag name="BPVOTE_SLIDE_PARTICIPANTNUM" val="30"/>
  <p:tag name="BPVOTE_SLIDE_SUBMITNUM" val="0"/>
  <p:tag name="BPVOTE_SLIDE_CORRECTNUM" val="0"/>
  <p:tag name="BPVOTE_CHARTCOLOR_0" val="-12481296"/>
  <p:tag name="BPVOTE_CHARTCOLOR_1" val="-2080758"/>
  <p:tag name="BPVOTE_CHARTCOLOR_2" val="-215999"/>
  <p:tag name="BPVOTE_CHARTCOLOR_3" val="-16423790"/>
  <p:tag name="BPVOTE_CHARTCOLOR_4" val="-4210753"/>
  <p:tag name="BPVOTE_CHARTCOLOR_5" val="-15058071"/>
  <p:tag name="BPVOTE_CHARTCOLOR_6" val="-7294"/>
  <p:tag name="BPVOTE_CHARTCOLOR_7" val="-15557411"/>
  <p:tag name="BPVOTE_CHARTCOLOR_8" val="-3511477"/>
  <p:tag name="BPVOTE_CHARTCOLOR_9" val="-1675344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PVOTE_RESPONSETYPE" val="Slide"/>
  <p:tag name="BPVOTE_CHARTPARA_ITEMLABELFONTNAME" val="Arial"/>
  <p:tag name="BPVOTE_CHARTPARA_ITEMLABELFONTSIZE" val="16"/>
  <p:tag name="BPVOTE_CHARTPARA_ITEMLABELFONTBOLD" val="False"/>
  <p:tag name="BPVOTE_CHARTPARA_ITEMLABELFONTITALIC" val="False"/>
  <p:tag name="BPVOTE_CHARTPARA_ITEMLABELFONTCOLOR" val="-16777216"/>
  <p:tag name="BPVOTE_CHARTPARA_DATALABELFONTNAME" val="Arial"/>
  <p:tag name="BPVOTE_CHARTPARA_DATALABELFONTSIZE" val="14"/>
  <p:tag name="BPVOTE_CHARTPARA_DATALABELFONTBOLD" val="False"/>
  <p:tag name="BPVOTE_CHARTPARA_DATALABELFONTITALIC" val="False"/>
  <p:tag name="BPVOTE_CHARTPARA_DATALABELFONTCOLOR" val="-16777216"/>
  <p:tag name="BPVOTE_CHARTPARA_DATAFORMAT" val="ltNumberValue"/>
  <p:tag name="BPVOTE_CHARTPARA_SHOWTIME" val="csStop"/>
  <p:tag name="BPVOTE_CHARTPARA_NUMBERDEC" val="0"/>
  <p:tag name="BPVOTE_CHARTPARA_DATAPERCENTBASE" val="crParticipant"/>
  <p:tag name="BPVOTE_CHARTPARA_PERCENTDEC" val="1"/>
  <p:tag name="BPVOTE_CHARTPARA_SHOW3D" val="0"/>
  <p:tag name="BPVOTE_CHARTPOINTWIDTH" val="0.5"/>
  <p:tag name="BPVOTE_SLIDE_ISRESPONSED" val="1"/>
  <p:tag name="BPVOTE_SLIDE_DUENO" val="30"/>
  <p:tag name="BPVOTE_SLIDE_PARTICIPANTNUM" val="30"/>
  <p:tag name="BPVOTE_SLIDE_SUBMITNUM" val="0"/>
  <p:tag name="BPVOTE_SLIDE_CORRECTNUM" val="0"/>
  <p:tag name="BPVOTE_CHARTCOLOR_0" val="-12481296"/>
  <p:tag name="BPVOTE_CHARTCOLOR_1" val="-2080758"/>
  <p:tag name="BPVOTE_CHARTCOLOR_2" val="-215999"/>
  <p:tag name="BPVOTE_CHARTCOLOR_3" val="-16423790"/>
  <p:tag name="BPVOTE_CHARTCOLOR_4" val="-4210753"/>
  <p:tag name="BPVOTE_CHARTCOLOR_5" val="-15058071"/>
  <p:tag name="BPVOTE_CHARTCOLOR_6" val="-7294"/>
  <p:tag name="BPVOTE_CHARTCOLOR_7" val="-15557411"/>
  <p:tag name="BPVOTE_CHARTCOLOR_8" val="-3511477"/>
  <p:tag name="BPVOTE_CHARTCOLOR_9" val="-1675344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PVOTE_RESPONSETYPE" val="Slide"/>
  <p:tag name="BPVOTE_CHARTPARA_ITEMLABELFONTNAME" val="Arial"/>
  <p:tag name="BPVOTE_CHARTPARA_ITEMLABELFONTSIZE" val="16"/>
  <p:tag name="BPVOTE_CHARTPARA_ITEMLABELFONTBOLD" val="False"/>
  <p:tag name="BPVOTE_CHARTPARA_ITEMLABELFONTITALIC" val="False"/>
  <p:tag name="BPVOTE_CHARTPARA_ITEMLABELFONTCOLOR" val="-16777216"/>
  <p:tag name="BPVOTE_CHARTPARA_DATALABELFONTNAME" val="Arial"/>
  <p:tag name="BPVOTE_CHARTPARA_DATALABELFONTSIZE" val="14"/>
  <p:tag name="BPVOTE_CHARTPARA_DATALABELFONTBOLD" val="False"/>
  <p:tag name="BPVOTE_CHARTPARA_DATALABELFONTITALIC" val="False"/>
  <p:tag name="BPVOTE_CHARTPARA_DATALABELFONTCOLOR" val="-16777216"/>
  <p:tag name="BPVOTE_CHARTPARA_DATAFORMAT" val="ltNumberValue"/>
  <p:tag name="BPVOTE_CHARTPARA_SHOWTIME" val="csStop"/>
  <p:tag name="BPVOTE_CHARTPARA_NUMBERDEC" val="0"/>
  <p:tag name="BPVOTE_CHARTPARA_DATAPERCENTBASE" val="crParticipant"/>
  <p:tag name="BPVOTE_CHARTPARA_PERCENTDEC" val="1"/>
  <p:tag name="BPVOTE_CHARTPARA_SHOW3D" val="0"/>
  <p:tag name="BPVOTE_CHARTPOINTWIDTH" val="0.5"/>
  <p:tag name="BPVOTE_SLIDE_ISRESPONSED" val="1"/>
  <p:tag name="BPVOTE_SLIDE_DUENO" val="30"/>
  <p:tag name="BPVOTE_SLIDE_PARTICIPANTNUM" val="30"/>
  <p:tag name="BPVOTE_SLIDE_SUBMITNUM" val="0"/>
  <p:tag name="BPVOTE_SLIDE_CORRECTNUM" val="0"/>
  <p:tag name="BPVOTE_CHARTCOLOR_0" val="-12481296"/>
  <p:tag name="BPVOTE_CHARTCOLOR_1" val="-2080758"/>
  <p:tag name="BPVOTE_CHARTCOLOR_2" val="-215999"/>
  <p:tag name="BPVOTE_CHARTCOLOR_3" val="-16423790"/>
  <p:tag name="BPVOTE_CHARTCOLOR_4" val="-4210753"/>
  <p:tag name="BPVOTE_CHARTCOLOR_5" val="-15058071"/>
  <p:tag name="BPVOTE_CHARTCOLOR_6" val="-7294"/>
  <p:tag name="BPVOTE_CHARTCOLOR_7" val="-15557411"/>
  <p:tag name="BPVOTE_CHARTCOLOR_8" val="-3511477"/>
  <p:tag name="BPVOTE_CHARTCOLOR_9" val="-1675344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PVOTE_RESPONSETYPE" val="Slide"/>
  <p:tag name="BPVOTE_CHARTPARA_ITEMLABELFONTNAME" val="Arial"/>
  <p:tag name="BPVOTE_CHARTPARA_ITEMLABELFONTSIZE" val="16"/>
  <p:tag name="BPVOTE_CHARTPARA_ITEMLABELFONTBOLD" val="False"/>
  <p:tag name="BPVOTE_CHARTPARA_ITEMLABELFONTITALIC" val="False"/>
  <p:tag name="BPVOTE_CHARTPARA_ITEMLABELFONTCOLOR" val="-16777216"/>
  <p:tag name="BPVOTE_CHARTPARA_DATALABELFONTNAME" val="Arial"/>
  <p:tag name="BPVOTE_CHARTPARA_DATALABELFONTSIZE" val="14"/>
  <p:tag name="BPVOTE_CHARTPARA_DATALABELFONTBOLD" val="False"/>
  <p:tag name="BPVOTE_CHARTPARA_DATALABELFONTITALIC" val="False"/>
  <p:tag name="BPVOTE_CHARTPARA_DATALABELFONTCOLOR" val="-16777216"/>
  <p:tag name="BPVOTE_CHARTPARA_DATAFORMAT" val="ltNumberValue"/>
  <p:tag name="BPVOTE_CHARTPARA_SHOWTIME" val="csStop"/>
  <p:tag name="BPVOTE_CHARTPARA_NUMBERDEC" val="0"/>
  <p:tag name="BPVOTE_CHARTPARA_DATAPERCENTBASE" val="crParticipant"/>
  <p:tag name="BPVOTE_CHARTPARA_PERCENTDEC" val="1"/>
  <p:tag name="BPVOTE_CHARTPARA_SHOW3D" val="0"/>
  <p:tag name="BPVOTE_CHARTPOINTWIDTH" val="0.5"/>
  <p:tag name="BPVOTE_SLIDE_ISRESPONSED" val="1"/>
  <p:tag name="BPVOTE_SLIDE_DUENO" val="30"/>
  <p:tag name="BPVOTE_SLIDE_PARTICIPANTNUM" val="30"/>
  <p:tag name="BPVOTE_SLIDE_SUBMITNUM" val="0"/>
  <p:tag name="BPVOTE_SLIDE_CORRECTNUM" val="0"/>
  <p:tag name="BPVOTE_CHARTCOLOR_0" val="-12481296"/>
  <p:tag name="BPVOTE_CHARTCOLOR_1" val="-2080758"/>
  <p:tag name="BPVOTE_CHARTCOLOR_2" val="-215999"/>
  <p:tag name="BPVOTE_CHARTCOLOR_3" val="-16423790"/>
  <p:tag name="BPVOTE_CHARTCOLOR_4" val="-4210753"/>
  <p:tag name="BPVOTE_CHARTCOLOR_5" val="-15058071"/>
  <p:tag name="BPVOTE_CHARTCOLOR_6" val="-7294"/>
  <p:tag name="BPVOTE_CHARTCOLOR_7" val="-15557411"/>
  <p:tag name="BPVOTE_CHARTCOLOR_8" val="-3511477"/>
  <p:tag name="BPVOTE_CHARTCOLOR_9" val="-1675344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PVOTE_RESPONSETYPE" val="Slide"/>
  <p:tag name="BPVOTE_CHARTPARA_ITEMLABELFONTNAME" val="Arial"/>
  <p:tag name="BPVOTE_CHARTPARA_ITEMLABELFONTSIZE" val="16"/>
  <p:tag name="BPVOTE_CHARTPARA_ITEMLABELFONTBOLD" val="False"/>
  <p:tag name="BPVOTE_CHARTPARA_ITEMLABELFONTITALIC" val="False"/>
  <p:tag name="BPVOTE_CHARTPARA_ITEMLABELFONTCOLOR" val="-16777216"/>
  <p:tag name="BPVOTE_CHARTPARA_DATALABELFONTNAME" val="Arial"/>
  <p:tag name="BPVOTE_CHARTPARA_DATALABELFONTSIZE" val="14"/>
  <p:tag name="BPVOTE_CHARTPARA_DATALABELFONTBOLD" val="False"/>
  <p:tag name="BPVOTE_CHARTPARA_DATALABELFONTITALIC" val="False"/>
  <p:tag name="BPVOTE_CHARTPARA_DATALABELFONTCOLOR" val="-16777216"/>
  <p:tag name="BPVOTE_CHARTPARA_DATAFORMAT" val="ltNumberValue"/>
  <p:tag name="BPVOTE_CHARTPARA_SHOWTIME" val="csStop"/>
  <p:tag name="BPVOTE_CHARTPARA_NUMBERDEC" val="0"/>
  <p:tag name="BPVOTE_CHARTPARA_DATAPERCENTBASE" val="crParticipant"/>
  <p:tag name="BPVOTE_CHARTPARA_PERCENTDEC" val="1"/>
  <p:tag name="BPVOTE_CHARTPARA_SHOW3D" val="0"/>
  <p:tag name="BPVOTE_CHARTPOINTWIDTH" val="0.5"/>
  <p:tag name="BPVOTE_SLIDE_ISRESPONSED" val="1"/>
  <p:tag name="BPVOTE_SLIDE_DUENO" val="30"/>
  <p:tag name="BPVOTE_SLIDE_PARTICIPANTNUM" val="30"/>
  <p:tag name="BPVOTE_SLIDE_SUBMITNUM" val="0"/>
  <p:tag name="BPVOTE_SLIDE_CORRECTNUM" val="0"/>
  <p:tag name="BPVOTE_CHARTCOLOR_0" val="-12481296"/>
  <p:tag name="BPVOTE_CHARTCOLOR_1" val="-2080758"/>
  <p:tag name="BPVOTE_CHARTCOLOR_2" val="-215999"/>
  <p:tag name="BPVOTE_CHARTCOLOR_3" val="-16423790"/>
  <p:tag name="BPVOTE_CHARTCOLOR_4" val="-4210753"/>
  <p:tag name="BPVOTE_CHARTCOLOR_5" val="-15058071"/>
  <p:tag name="BPVOTE_CHARTCOLOR_6" val="-7294"/>
  <p:tag name="BPVOTE_CHARTCOLOR_7" val="-15557411"/>
  <p:tag name="BPVOTE_CHARTCOLOR_8" val="-3511477"/>
  <p:tag name="BPVOTE_CHARTCOLOR_9" val="-1675344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PVOTE_RESPONSETYPE" val="Slide"/>
  <p:tag name="BPVOTE_CHARTPARA_ITEMLABELFONTNAME" val="Arial"/>
  <p:tag name="BPVOTE_CHARTPARA_ITEMLABELFONTSIZE" val="16"/>
  <p:tag name="BPVOTE_CHARTPARA_ITEMLABELFONTBOLD" val="False"/>
  <p:tag name="BPVOTE_CHARTPARA_ITEMLABELFONTITALIC" val="False"/>
  <p:tag name="BPVOTE_CHARTPARA_ITEMLABELFONTCOLOR" val="-16777216"/>
  <p:tag name="BPVOTE_CHARTPARA_DATALABELFONTNAME" val="Arial"/>
  <p:tag name="BPVOTE_CHARTPARA_DATALABELFONTSIZE" val="14"/>
  <p:tag name="BPVOTE_CHARTPARA_DATALABELFONTBOLD" val="False"/>
  <p:tag name="BPVOTE_CHARTPARA_DATALABELFONTITALIC" val="False"/>
  <p:tag name="BPVOTE_CHARTPARA_DATALABELFONTCOLOR" val="-16777216"/>
  <p:tag name="BPVOTE_CHARTPARA_DATAFORMAT" val="ltNumberValue"/>
  <p:tag name="BPVOTE_CHARTPARA_SHOWTIME" val="csStop"/>
  <p:tag name="BPVOTE_CHARTPARA_NUMBERDEC" val="0"/>
  <p:tag name="BPVOTE_CHARTPARA_DATAPERCENTBASE" val="crParticipant"/>
  <p:tag name="BPVOTE_CHARTPARA_PERCENTDEC" val="1"/>
  <p:tag name="BPVOTE_CHARTPARA_SHOW3D" val="0"/>
  <p:tag name="BPVOTE_CHARTPOINTWIDTH" val="0.5"/>
  <p:tag name="BPVOTE_SLIDE_ISRESPONSED" val="1"/>
  <p:tag name="BPVOTE_SLIDE_DUENO" val="30"/>
  <p:tag name="BPVOTE_SLIDE_PARTICIPANTNUM" val="30"/>
  <p:tag name="BPVOTE_SLIDE_SUBMITNUM" val="0"/>
  <p:tag name="BPVOTE_SLIDE_CORRECTNUM" val="0"/>
  <p:tag name="BPVOTE_CHARTCOLOR_0" val="-12481296"/>
  <p:tag name="BPVOTE_CHARTCOLOR_1" val="-2080758"/>
  <p:tag name="BPVOTE_CHARTCOLOR_2" val="-215999"/>
  <p:tag name="BPVOTE_CHARTCOLOR_3" val="-16423790"/>
  <p:tag name="BPVOTE_CHARTCOLOR_4" val="-4210753"/>
  <p:tag name="BPVOTE_CHARTCOLOR_5" val="-15058071"/>
  <p:tag name="BPVOTE_CHARTCOLOR_6" val="-7294"/>
  <p:tag name="BPVOTE_CHARTCOLOR_7" val="-15557411"/>
  <p:tag name="BPVOTE_CHARTCOLOR_8" val="-3511477"/>
  <p:tag name="BPVOTE_CHARTCOLOR_9" val="-1675344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PVOTE_RESPONSETYPE" val="Slide"/>
  <p:tag name="BPVOTE_CHARTPARA_ITEMLABELFONTNAME" val="Arial"/>
  <p:tag name="BPVOTE_CHARTPARA_ITEMLABELFONTSIZE" val="16"/>
  <p:tag name="BPVOTE_CHARTPARA_ITEMLABELFONTBOLD" val="False"/>
  <p:tag name="BPVOTE_CHARTPARA_ITEMLABELFONTITALIC" val="False"/>
  <p:tag name="BPVOTE_CHARTPARA_ITEMLABELFONTCOLOR" val="-16777216"/>
  <p:tag name="BPVOTE_CHARTPARA_DATALABELFONTNAME" val="Arial"/>
  <p:tag name="BPVOTE_CHARTPARA_DATALABELFONTSIZE" val="14"/>
  <p:tag name="BPVOTE_CHARTPARA_DATALABELFONTBOLD" val="False"/>
  <p:tag name="BPVOTE_CHARTPARA_DATALABELFONTITALIC" val="False"/>
  <p:tag name="BPVOTE_CHARTPARA_DATALABELFONTCOLOR" val="-16777216"/>
  <p:tag name="BPVOTE_CHARTPARA_DATAFORMAT" val="ltNumberValue"/>
  <p:tag name="BPVOTE_CHARTPARA_SHOWTIME" val="csStop"/>
  <p:tag name="BPVOTE_CHARTPARA_NUMBERDEC" val="0"/>
  <p:tag name="BPVOTE_CHARTPARA_DATAPERCENTBASE" val="crParticipant"/>
  <p:tag name="BPVOTE_CHARTPARA_PERCENTDEC" val="1"/>
  <p:tag name="BPVOTE_CHARTPARA_SHOW3D" val="0"/>
  <p:tag name="BPVOTE_CHARTPOINTWIDTH" val="0.5"/>
  <p:tag name="BPVOTE_SLIDE_ISRESPONSED" val="1"/>
  <p:tag name="BPVOTE_SLIDE_DUENO" val="30"/>
  <p:tag name="BPVOTE_SLIDE_PARTICIPANTNUM" val="30"/>
  <p:tag name="BPVOTE_SLIDE_SUBMITNUM" val="0"/>
  <p:tag name="BPVOTE_SLIDE_CORRECTNUM" val="0"/>
  <p:tag name="BPVOTE_CHARTCOLOR_0" val="-12481296"/>
  <p:tag name="BPVOTE_CHARTCOLOR_1" val="-2080758"/>
  <p:tag name="BPVOTE_CHARTCOLOR_2" val="-215999"/>
  <p:tag name="BPVOTE_CHARTCOLOR_3" val="-16423790"/>
  <p:tag name="BPVOTE_CHARTCOLOR_4" val="-4210753"/>
  <p:tag name="BPVOTE_CHARTCOLOR_5" val="-15058071"/>
  <p:tag name="BPVOTE_CHARTCOLOR_6" val="-7294"/>
  <p:tag name="BPVOTE_CHARTCOLOR_7" val="-15557411"/>
  <p:tag name="BPVOTE_CHARTCOLOR_8" val="-3511477"/>
  <p:tag name="BPVOTE_CHARTCOLOR_9" val="-1675344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PVOTE_RESPONSETYPE" val="Slide"/>
  <p:tag name="BPVOTE_CHARTPARA_ITEMLABELFONTNAME" val="Arial"/>
  <p:tag name="BPVOTE_CHARTPARA_ITEMLABELFONTSIZE" val="16"/>
  <p:tag name="BPVOTE_CHARTPARA_ITEMLABELFONTBOLD" val="False"/>
  <p:tag name="BPVOTE_CHARTPARA_ITEMLABELFONTITALIC" val="False"/>
  <p:tag name="BPVOTE_CHARTPARA_ITEMLABELFONTCOLOR" val="-16777216"/>
  <p:tag name="BPVOTE_CHARTPARA_DATALABELFONTNAME" val="Arial"/>
  <p:tag name="BPVOTE_CHARTPARA_DATALABELFONTSIZE" val="14"/>
  <p:tag name="BPVOTE_CHARTPARA_DATALABELFONTBOLD" val="False"/>
  <p:tag name="BPVOTE_CHARTPARA_DATALABELFONTITALIC" val="False"/>
  <p:tag name="BPVOTE_CHARTPARA_DATALABELFONTCOLOR" val="-16777216"/>
  <p:tag name="BPVOTE_CHARTPARA_DATAFORMAT" val="ltNumberValue"/>
  <p:tag name="BPVOTE_CHARTPARA_SHOWTIME" val="csStop"/>
  <p:tag name="BPVOTE_CHARTPARA_NUMBERDEC" val="0"/>
  <p:tag name="BPVOTE_CHARTPARA_DATAPERCENTBASE" val="crParticipant"/>
  <p:tag name="BPVOTE_CHARTPARA_PERCENTDEC" val="1"/>
  <p:tag name="BPVOTE_CHARTPARA_SHOW3D" val="0"/>
  <p:tag name="BPVOTE_CHARTPOINTWIDTH" val="0.5"/>
  <p:tag name="BPVOTE_SLIDE_ISRESPONSED" val="1"/>
  <p:tag name="BPVOTE_SLIDE_DUENO" val="30"/>
  <p:tag name="BPVOTE_SLIDE_PARTICIPANTNUM" val="30"/>
  <p:tag name="BPVOTE_SLIDE_SUBMITNUM" val="0"/>
  <p:tag name="BPVOTE_SLIDE_CORRECTNUM" val="0"/>
</p:tagLst>
</file>

<file path=ppt/theme/theme1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7FB34C"/>
      </a:accent1>
      <a:accent2>
        <a:srgbClr val="F5992D"/>
      </a:accent2>
      <a:accent3>
        <a:srgbClr val="EB223D"/>
      </a:accent3>
      <a:accent4>
        <a:srgbClr val="3891DE"/>
      </a:accent4>
      <a:accent5>
        <a:srgbClr val="313F49"/>
      </a:accent5>
      <a:accent6>
        <a:srgbClr val="404F64"/>
      </a:accent6>
      <a:hlink>
        <a:srgbClr val="7FB34C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FB34C"/>
    </a:accent1>
    <a:accent2>
      <a:srgbClr val="F5992D"/>
    </a:accent2>
    <a:accent3>
      <a:srgbClr val="EB223D"/>
    </a:accent3>
    <a:accent4>
      <a:srgbClr val="3891DE"/>
    </a:accent4>
    <a:accent5>
      <a:srgbClr val="313F49"/>
    </a:accent5>
    <a:accent6>
      <a:srgbClr val="404F64"/>
    </a:accent6>
    <a:hlink>
      <a:srgbClr val="7FB34C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FB34C"/>
    </a:accent1>
    <a:accent2>
      <a:srgbClr val="F5992D"/>
    </a:accent2>
    <a:accent3>
      <a:srgbClr val="EB223D"/>
    </a:accent3>
    <a:accent4>
      <a:srgbClr val="3891DE"/>
    </a:accent4>
    <a:accent5>
      <a:srgbClr val="313F49"/>
    </a:accent5>
    <a:accent6>
      <a:srgbClr val="404F64"/>
    </a:accent6>
    <a:hlink>
      <a:srgbClr val="7FB34C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FB34C"/>
    </a:accent1>
    <a:accent2>
      <a:srgbClr val="F5992D"/>
    </a:accent2>
    <a:accent3>
      <a:srgbClr val="EB223D"/>
    </a:accent3>
    <a:accent4>
      <a:srgbClr val="3891DE"/>
    </a:accent4>
    <a:accent5>
      <a:srgbClr val="313F49"/>
    </a:accent5>
    <a:accent6>
      <a:srgbClr val="404F64"/>
    </a:accent6>
    <a:hlink>
      <a:srgbClr val="7FB34C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FB34C"/>
    </a:accent1>
    <a:accent2>
      <a:srgbClr val="F5992D"/>
    </a:accent2>
    <a:accent3>
      <a:srgbClr val="EB223D"/>
    </a:accent3>
    <a:accent4>
      <a:srgbClr val="3891DE"/>
    </a:accent4>
    <a:accent5>
      <a:srgbClr val="313F49"/>
    </a:accent5>
    <a:accent6>
      <a:srgbClr val="404F64"/>
    </a:accent6>
    <a:hlink>
      <a:srgbClr val="7FB34C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FB34C"/>
    </a:accent1>
    <a:accent2>
      <a:srgbClr val="F5992D"/>
    </a:accent2>
    <a:accent3>
      <a:srgbClr val="EB223D"/>
    </a:accent3>
    <a:accent4>
      <a:srgbClr val="3891DE"/>
    </a:accent4>
    <a:accent5>
      <a:srgbClr val="313F49"/>
    </a:accent5>
    <a:accent6>
      <a:srgbClr val="404F64"/>
    </a:accent6>
    <a:hlink>
      <a:srgbClr val="7FB34C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FB34C"/>
    </a:accent1>
    <a:accent2>
      <a:srgbClr val="F5992D"/>
    </a:accent2>
    <a:accent3>
      <a:srgbClr val="EB223D"/>
    </a:accent3>
    <a:accent4>
      <a:srgbClr val="3891DE"/>
    </a:accent4>
    <a:accent5>
      <a:srgbClr val="313F49"/>
    </a:accent5>
    <a:accent6>
      <a:srgbClr val="404F64"/>
    </a:accent6>
    <a:hlink>
      <a:srgbClr val="7FB34C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461</TotalTime>
  <Words>1125</Words>
  <Application>Microsoft Office PowerPoint</Application>
  <PresentationFormat>宽屏</PresentationFormat>
  <Paragraphs>120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等线</vt:lpstr>
      <vt:lpstr>方正兰亭黑简体</vt:lpstr>
      <vt:lpstr>黑体</vt:lpstr>
      <vt:lpstr>楷体</vt:lpstr>
      <vt:lpstr>微软雅黑</vt:lpstr>
      <vt:lpstr>Arial</vt:lpstr>
      <vt:lpstr>Arial Black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</dc:creator>
  <cp:lastModifiedBy>bupin</cp:lastModifiedBy>
  <cp:revision>93</cp:revision>
  <dcterms:created xsi:type="dcterms:W3CDTF">2017-08-10T01:24:13Z</dcterms:created>
  <dcterms:modified xsi:type="dcterms:W3CDTF">2025-09-02T09:44:49Z</dcterms:modified>
</cp:coreProperties>
</file>