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5" r:id="rId10"/>
    <p:sldId id="267" r:id="rId11"/>
    <p:sldId id="268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" initials="M" lastIdx="3" clrIdx="0">
    <p:extLst>
      <p:ext uri="{19B8F6BF-5375-455C-9EA6-DF929625EA0E}">
        <p15:presenceInfo xmlns:p15="http://schemas.microsoft.com/office/powerpoint/2012/main" userId="M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2" autoAdjust="0"/>
  </p:normalViewPr>
  <p:slideViewPr>
    <p:cSldViewPr snapToGrid="0">
      <p:cViewPr varScale="1">
        <p:scale>
          <a:sx n="73" d="100"/>
          <a:sy n="73" d="100"/>
        </p:scale>
        <p:origin x="7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A7EF43-FCB3-42EB-80CF-83730CFBD52C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FB9F604F-79BB-4E4B-8E0D-4750927C1683}">
      <dgm:prSet phldrT="[文本]"/>
      <dgm:spPr/>
      <dgm:t>
        <a:bodyPr/>
        <a:lstStyle/>
        <a:p>
          <a:r>
            <a:rPr lang="zh-CN" altLang="en-US" dirty="0"/>
            <a:t>课堂签到</a:t>
          </a:r>
        </a:p>
      </dgm:t>
    </dgm:pt>
    <dgm:pt modelId="{1FA90572-36F8-405F-87DA-AFF09A4B4547}" type="parTrans" cxnId="{D535E148-706F-4D65-A917-D901C134B57F}">
      <dgm:prSet/>
      <dgm:spPr/>
      <dgm:t>
        <a:bodyPr/>
        <a:lstStyle/>
        <a:p>
          <a:endParaRPr lang="zh-CN" altLang="en-US"/>
        </a:p>
      </dgm:t>
    </dgm:pt>
    <dgm:pt modelId="{BE38ADFB-499C-4F7D-B869-F8E8BC50826D}" type="sibTrans" cxnId="{D535E148-706F-4D65-A917-D901C134B57F}">
      <dgm:prSet/>
      <dgm:spPr/>
      <dgm:t>
        <a:bodyPr/>
        <a:lstStyle/>
        <a:p>
          <a:endParaRPr lang="zh-CN" altLang="en-US"/>
        </a:p>
      </dgm:t>
    </dgm:pt>
    <dgm:pt modelId="{1A895BA3-F4F8-47C7-BE68-BF5AF4472213}">
      <dgm:prSet phldrT="[文本]"/>
      <dgm:spPr/>
      <dgm:t>
        <a:bodyPr/>
        <a:lstStyle/>
        <a:p>
          <a:r>
            <a:rPr lang="zh-CN" altLang="en-US" dirty="0"/>
            <a:t>选择题型</a:t>
          </a:r>
        </a:p>
      </dgm:t>
    </dgm:pt>
    <dgm:pt modelId="{5C7AAEC0-C3FF-43FC-A5A4-CE2B70107D34}" type="parTrans" cxnId="{C9BA2265-388D-489C-A8C1-EDB2A1060F9D}">
      <dgm:prSet/>
      <dgm:spPr/>
      <dgm:t>
        <a:bodyPr/>
        <a:lstStyle/>
        <a:p>
          <a:endParaRPr lang="zh-CN" altLang="en-US"/>
        </a:p>
      </dgm:t>
    </dgm:pt>
    <dgm:pt modelId="{DE88C41C-6DA1-4AAC-B58C-979E8574CC7C}" type="sibTrans" cxnId="{C9BA2265-388D-489C-A8C1-EDB2A1060F9D}">
      <dgm:prSet/>
      <dgm:spPr/>
      <dgm:t>
        <a:bodyPr/>
        <a:lstStyle/>
        <a:p>
          <a:endParaRPr lang="zh-CN" altLang="en-US"/>
        </a:p>
      </dgm:t>
    </dgm:pt>
    <dgm:pt modelId="{1E554A76-1D52-4835-903C-0D9FBB00E4A0}">
      <dgm:prSet phldrT="[文本]"/>
      <dgm:spPr/>
      <dgm:t>
        <a:bodyPr/>
        <a:lstStyle/>
        <a:p>
          <a:r>
            <a:rPr lang="zh-CN" altLang="en-US" dirty="0"/>
            <a:t>答题结束</a:t>
          </a:r>
        </a:p>
      </dgm:t>
    </dgm:pt>
    <dgm:pt modelId="{29C8F653-A605-4D99-8847-48DE15075234}" type="parTrans" cxnId="{8E63982A-2F44-422D-99C0-96716C299FBF}">
      <dgm:prSet/>
      <dgm:spPr/>
      <dgm:t>
        <a:bodyPr/>
        <a:lstStyle/>
        <a:p>
          <a:endParaRPr lang="zh-CN" altLang="en-US"/>
        </a:p>
      </dgm:t>
    </dgm:pt>
    <dgm:pt modelId="{5A275E7A-C1A3-4EDE-91F5-065AA007F933}" type="sibTrans" cxnId="{8E63982A-2F44-422D-99C0-96716C299FBF}">
      <dgm:prSet/>
      <dgm:spPr/>
      <dgm:t>
        <a:bodyPr/>
        <a:lstStyle/>
        <a:p>
          <a:endParaRPr lang="zh-CN" altLang="en-US"/>
        </a:p>
      </dgm:t>
    </dgm:pt>
    <dgm:pt modelId="{D81804F1-8084-49AA-B5B3-B5A6908A45E7}">
      <dgm:prSet phldrT="[文本]"/>
      <dgm:spPr/>
      <dgm:t>
        <a:bodyPr/>
        <a:lstStyle/>
        <a:p>
          <a:r>
            <a:rPr lang="zh-CN" altLang="en-US" dirty="0"/>
            <a:t>开始答题</a:t>
          </a:r>
        </a:p>
      </dgm:t>
    </dgm:pt>
    <dgm:pt modelId="{459E82D3-4052-4952-9CB3-6ECAFBEF776D}" type="parTrans" cxnId="{6D5581FF-FD94-4242-8708-22985A41D180}">
      <dgm:prSet/>
      <dgm:spPr/>
      <dgm:t>
        <a:bodyPr/>
        <a:lstStyle/>
        <a:p>
          <a:endParaRPr lang="zh-CN" altLang="en-US"/>
        </a:p>
      </dgm:t>
    </dgm:pt>
    <dgm:pt modelId="{D51FCBC3-968F-470E-9109-3D9B858F5416}" type="sibTrans" cxnId="{6D5581FF-FD94-4242-8708-22985A41D180}">
      <dgm:prSet/>
      <dgm:spPr/>
      <dgm:t>
        <a:bodyPr/>
        <a:lstStyle/>
        <a:p>
          <a:endParaRPr lang="zh-CN" altLang="en-US"/>
        </a:p>
      </dgm:t>
    </dgm:pt>
    <dgm:pt modelId="{D0BEA34C-8332-49E3-A6F9-A09405952AC1}">
      <dgm:prSet phldrT="[文本]"/>
      <dgm:spPr/>
      <dgm:t>
        <a:bodyPr/>
        <a:lstStyle/>
        <a:p>
          <a:r>
            <a:rPr lang="zh-CN" altLang="en-US" dirty="0"/>
            <a:t>选择答案</a:t>
          </a:r>
        </a:p>
      </dgm:t>
    </dgm:pt>
    <dgm:pt modelId="{29B396F9-FC5C-4F28-940B-23AB41296251}" type="parTrans" cxnId="{1645A856-B7F0-4E02-8B20-9FE0D5400C1B}">
      <dgm:prSet/>
      <dgm:spPr/>
      <dgm:t>
        <a:bodyPr/>
        <a:lstStyle/>
        <a:p>
          <a:endParaRPr lang="zh-CN" altLang="en-US"/>
        </a:p>
      </dgm:t>
    </dgm:pt>
    <dgm:pt modelId="{00DDCD10-9C45-4C31-A6F2-A9AAE351A5A4}" type="sibTrans" cxnId="{1645A856-B7F0-4E02-8B20-9FE0D5400C1B}">
      <dgm:prSet/>
      <dgm:spPr/>
      <dgm:t>
        <a:bodyPr/>
        <a:lstStyle/>
        <a:p>
          <a:endParaRPr lang="zh-CN" altLang="en-US"/>
        </a:p>
      </dgm:t>
    </dgm:pt>
    <dgm:pt modelId="{29EF21B9-8484-4F4D-8633-8FD5CE6202C2}" type="pres">
      <dgm:prSet presAssocID="{4CA7EF43-FCB3-42EB-80CF-83730CFBD52C}" presName="Name0" presStyleCnt="0">
        <dgm:presLayoutVars>
          <dgm:dir/>
          <dgm:resizeHandles val="exact"/>
        </dgm:presLayoutVars>
      </dgm:prSet>
      <dgm:spPr/>
    </dgm:pt>
    <dgm:pt modelId="{6D831BB2-6D7B-4CBC-AEE2-DA1852103D0D}" type="pres">
      <dgm:prSet presAssocID="{FB9F604F-79BB-4E4B-8E0D-4750927C1683}" presName="parTxOnly" presStyleLbl="node1" presStyleIdx="0" presStyleCnt="5" custLinFactNeighborX="-485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FF55DB-5C40-4A75-A6DE-4E600877A5DA}" type="pres">
      <dgm:prSet presAssocID="{BE38ADFB-499C-4F7D-B869-F8E8BC50826D}" presName="parSpace" presStyleCnt="0"/>
      <dgm:spPr/>
    </dgm:pt>
    <dgm:pt modelId="{1E23B1B2-A475-4341-BAD9-14FD1375D426}" type="pres">
      <dgm:prSet presAssocID="{1A895BA3-F4F8-47C7-BE68-BF5AF4472213}" presName="parTxOnly" presStyleLbl="node1" presStyleIdx="1" presStyleCnt="5" custScaleX="113606" custLinFactNeighborY="209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8136EB-8A1C-422A-98B8-BA408F6A3099}" type="pres">
      <dgm:prSet presAssocID="{DE88C41C-6DA1-4AAC-B58C-979E8574CC7C}" presName="parSpace" presStyleCnt="0"/>
      <dgm:spPr/>
    </dgm:pt>
    <dgm:pt modelId="{FF3F840A-8EBD-4D73-9356-9FFF95E49FBD}" type="pres">
      <dgm:prSet presAssocID="{D81804F1-8084-49AA-B5B3-B5A6908A45E7}" presName="parTxOnly" presStyleLbl="node1" presStyleIdx="2" presStyleCnt="5" custScaleX="113606" custLinFactNeighborY="-56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4A47CA-19EE-4EB9-8D39-BDECCE543C46}" type="pres">
      <dgm:prSet presAssocID="{D51FCBC3-968F-470E-9109-3D9B858F5416}" presName="parSpace" presStyleCnt="0"/>
      <dgm:spPr/>
    </dgm:pt>
    <dgm:pt modelId="{0390E5E5-C05B-4BE3-A657-BB4C778F6AB6}" type="pres">
      <dgm:prSet presAssocID="{1E554A76-1D52-4835-903C-0D9FBB00E4A0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05647C-AD31-44EB-9DD1-727B32F6FBFA}" type="pres">
      <dgm:prSet presAssocID="{5A275E7A-C1A3-4EDE-91F5-065AA007F933}" presName="parSpace" presStyleCnt="0"/>
      <dgm:spPr/>
    </dgm:pt>
    <dgm:pt modelId="{6A179C4C-D67E-4306-98F5-25F0D411B227}" type="pres">
      <dgm:prSet presAssocID="{D0BEA34C-8332-49E3-A6F9-A09405952AC1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2D895E9-1304-497C-8A2C-F2AB7C696F9B}" type="presOf" srcId="{1A895BA3-F4F8-47C7-BE68-BF5AF4472213}" destId="{1E23B1B2-A475-4341-BAD9-14FD1375D426}" srcOrd="0" destOrd="0" presId="urn:microsoft.com/office/officeart/2005/8/layout/hChevron3"/>
    <dgm:cxn modelId="{2CC033A9-9A88-411C-8DAC-B41DDD0688F8}" type="presOf" srcId="{D81804F1-8084-49AA-B5B3-B5A6908A45E7}" destId="{FF3F840A-8EBD-4D73-9356-9FFF95E49FBD}" srcOrd="0" destOrd="0" presId="urn:microsoft.com/office/officeart/2005/8/layout/hChevron3"/>
    <dgm:cxn modelId="{BCD2A696-2271-4547-A714-38F316DD8469}" type="presOf" srcId="{4CA7EF43-FCB3-42EB-80CF-83730CFBD52C}" destId="{29EF21B9-8484-4F4D-8633-8FD5CE6202C2}" srcOrd="0" destOrd="0" presId="urn:microsoft.com/office/officeart/2005/8/layout/hChevron3"/>
    <dgm:cxn modelId="{43F5C131-5FB8-40B0-9276-EF0F85460105}" type="presOf" srcId="{1E554A76-1D52-4835-903C-0D9FBB00E4A0}" destId="{0390E5E5-C05B-4BE3-A657-BB4C778F6AB6}" srcOrd="0" destOrd="0" presId="urn:microsoft.com/office/officeart/2005/8/layout/hChevron3"/>
    <dgm:cxn modelId="{D535E148-706F-4D65-A917-D901C134B57F}" srcId="{4CA7EF43-FCB3-42EB-80CF-83730CFBD52C}" destId="{FB9F604F-79BB-4E4B-8E0D-4750927C1683}" srcOrd="0" destOrd="0" parTransId="{1FA90572-36F8-405F-87DA-AFF09A4B4547}" sibTransId="{BE38ADFB-499C-4F7D-B869-F8E8BC50826D}"/>
    <dgm:cxn modelId="{1645A856-B7F0-4E02-8B20-9FE0D5400C1B}" srcId="{4CA7EF43-FCB3-42EB-80CF-83730CFBD52C}" destId="{D0BEA34C-8332-49E3-A6F9-A09405952AC1}" srcOrd="4" destOrd="0" parTransId="{29B396F9-FC5C-4F28-940B-23AB41296251}" sibTransId="{00DDCD10-9C45-4C31-A6F2-A9AAE351A5A4}"/>
    <dgm:cxn modelId="{6D5581FF-FD94-4242-8708-22985A41D180}" srcId="{4CA7EF43-FCB3-42EB-80CF-83730CFBD52C}" destId="{D81804F1-8084-49AA-B5B3-B5A6908A45E7}" srcOrd="2" destOrd="0" parTransId="{459E82D3-4052-4952-9CB3-6ECAFBEF776D}" sibTransId="{D51FCBC3-968F-470E-9109-3D9B858F5416}"/>
    <dgm:cxn modelId="{C9BA2265-388D-489C-A8C1-EDB2A1060F9D}" srcId="{4CA7EF43-FCB3-42EB-80CF-83730CFBD52C}" destId="{1A895BA3-F4F8-47C7-BE68-BF5AF4472213}" srcOrd="1" destOrd="0" parTransId="{5C7AAEC0-C3FF-43FC-A5A4-CE2B70107D34}" sibTransId="{DE88C41C-6DA1-4AAC-B58C-979E8574CC7C}"/>
    <dgm:cxn modelId="{8E63982A-2F44-422D-99C0-96716C299FBF}" srcId="{4CA7EF43-FCB3-42EB-80CF-83730CFBD52C}" destId="{1E554A76-1D52-4835-903C-0D9FBB00E4A0}" srcOrd="3" destOrd="0" parTransId="{29C8F653-A605-4D99-8847-48DE15075234}" sibTransId="{5A275E7A-C1A3-4EDE-91F5-065AA007F933}"/>
    <dgm:cxn modelId="{73DB014D-03C9-42C6-A553-266089990E40}" type="presOf" srcId="{FB9F604F-79BB-4E4B-8E0D-4750927C1683}" destId="{6D831BB2-6D7B-4CBC-AEE2-DA1852103D0D}" srcOrd="0" destOrd="0" presId="urn:microsoft.com/office/officeart/2005/8/layout/hChevron3"/>
    <dgm:cxn modelId="{AA8ED156-D801-424D-9F59-6BB9EA18139C}" type="presOf" srcId="{D0BEA34C-8332-49E3-A6F9-A09405952AC1}" destId="{6A179C4C-D67E-4306-98F5-25F0D411B227}" srcOrd="0" destOrd="0" presId="urn:microsoft.com/office/officeart/2005/8/layout/hChevron3"/>
    <dgm:cxn modelId="{F5D40F4D-5349-4C1B-BB57-F69168B176B3}" type="presParOf" srcId="{29EF21B9-8484-4F4D-8633-8FD5CE6202C2}" destId="{6D831BB2-6D7B-4CBC-AEE2-DA1852103D0D}" srcOrd="0" destOrd="0" presId="urn:microsoft.com/office/officeart/2005/8/layout/hChevron3"/>
    <dgm:cxn modelId="{88350B26-DBC5-4554-8399-46EE18862CE5}" type="presParOf" srcId="{29EF21B9-8484-4F4D-8633-8FD5CE6202C2}" destId="{19FF55DB-5C40-4A75-A6DE-4E600877A5DA}" srcOrd="1" destOrd="0" presId="urn:microsoft.com/office/officeart/2005/8/layout/hChevron3"/>
    <dgm:cxn modelId="{000D316B-DA9C-41D7-BFA3-68DC8E244B63}" type="presParOf" srcId="{29EF21B9-8484-4F4D-8633-8FD5CE6202C2}" destId="{1E23B1B2-A475-4341-BAD9-14FD1375D426}" srcOrd="2" destOrd="0" presId="urn:microsoft.com/office/officeart/2005/8/layout/hChevron3"/>
    <dgm:cxn modelId="{90E947D9-5B4A-42CA-A45A-8621C059D438}" type="presParOf" srcId="{29EF21B9-8484-4F4D-8633-8FD5CE6202C2}" destId="{2E8136EB-8A1C-422A-98B8-BA408F6A3099}" srcOrd="3" destOrd="0" presId="urn:microsoft.com/office/officeart/2005/8/layout/hChevron3"/>
    <dgm:cxn modelId="{D05E5E92-F868-4E92-967D-3FC7A9979904}" type="presParOf" srcId="{29EF21B9-8484-4F4D-8633-8FD5CE6202C2}" destId="{FF3F840A-8EBD-4D73-9356-9FFF95E49FBD}" srcOrd="4" destOrd="0" presId="urn:microsoft.com/office/officeart/2005/8/layout/hChevron3"/>
    <dgm:cxn modelId="{B1BE55A1-5BB5-4DAB-8D0D-3CFF478528C6}" type="presParOf" srcId="{29EF21B9-8484-4F4D-8633-8FD5CE6202C2}" destId="{9F4A47CA-19EE-4EB9-8D39-BDECCE543C46}" srcOrd="5" destOrd="0" presId="urn:microsoft.com/office/officeart/2005/8/layout/hChevron3"/>
    <dgm:cxn modelId="{F76BBBF9-63FE-4BA3-A068-6183341B2F17}" type="presParOf" srcId="{29EF21B9-8484-4F4D-8633-8FD5CE6202C2}" destId="{0390E5E5-C05B-4BE3-A657-BB4C778F6AB6}" srcOrd="6" destOrd="0" presId="urn:microsoft.com/office/officeart/2005/8/layout/hChevron3"/>
    <dgm:cxn modelId="{B32452F5-83F2-4047-ABD4-F4530DF2E936}" type="presParOf" srcId="{29EF21B9-8484-4F4D-8633-8FD5CE6202C2}" destId="{FB05647C-AD31-44EB-9DD1-727B32F6FBFA}" srcOrd="7" destOrd="0" presId="urn:microsoft.com/office/officeart/2005/8/layout/hChevron3"/>
    <dgm:cxn modelId="{E0C175A9-1E78-4133-ACDE-F2938B38F462}" type="presParOf" srcId="{29EF21B9-8484-4F4D-8633-8FD5CE6202C2}" destId="{6A179C4C-D67E-4306-98F5-25F0D411B227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FD8244-EBBE-4F34-8B49-13315638123B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E6D94E-BE76-49FF-A77F-94E6637F7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124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06510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827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0E326-E0BB-453B-98AA-6DA8A8CB578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49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60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4439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109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9348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584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148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2900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720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683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092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863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649187"/>
            <a:ext cx="5848350" cy="3599543"/>
          </a:xfrm>
          <a:custGeom>
            <a:avLst/>
            <a:gdLst>
              <a:gd name="connsiteX0" fmla="*/ 0 w 5848350"/>
              <a:gd name="connsiteY0" fmla="*/ 0 h 3599543"/>
              <a:gd name="connsiteX1" fmla="*/ 5848350 w 5848350"/>
              <a:gd name="connsiteY1" fmla="*/ 0 h 3599543"/>
              <a:gd name="connsiteX2" fmla="*/ 4548411 w 5848350"/>
              <a:gd name="connsiteY2" fmla="*/ 3599543 h 3599543"/>
              <a:gd name="connsiteX3" fmla="*/ 0 w 5848350"/>
              <a:gd name="connsiteY3" fmla="*/ 3599543 h 3599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48350" h="3599543">
                <a:moveTo>
                  <a:pt x="0" y="0"/>
                </a:moveTo>
                <a:lnTo>
                  <a:pt x="5848350" y="0"/>
                </a:lnTo>
                <a:lnTo>
                  <a:pt x="4548411" y="3599543"/>
                </a:lnTo>
                <a:lnTo>
                  <a:pt x="0" y="35995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39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825060"/>
            <a:ext cx="5276850" cy="3247796"/>
          </a:xfrm>
          <a:custGeom>
            <a:avLst/>
            <a:gdLst>
              <a:gd name="connsiteX0" fmla="*/ 0 w 5276850"/>
              <a:gd name="connsiteY0" fmla="*/ 0 h 3247796"/>
              <a:gd name="connsiteX1" fmla="*/ 5276850 w 5276850"/>
              <a:gd name="connsiteY1" fmla="*/ 0 h 3247796"/>
              <a:gd name="connsiteX2" fmla="*/ 4103941 w 5276850"/>
              <a:gd name="connsiteY2" fmla="*/ 3247796 h 3247796"/>
              <a:gd name="connsiteX3" fmla="*/ 0 w 5276850"/>
              <a:gd name="connsiteY3" fmla="*/ 3247796 h 324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6850" h="3247796">
                <a:moveTo>
                  <a:pt x="0" y="0"/>
                </a:moveTo>
                <a:lnTo>
                  <a:pt x="5276850" y="0"/>
                </a:lnTo>
                <a:lnTo>
                  <a:pt x="4103941" y="3247796"/>
                </a:lnTo>
                <a:lnTo>
                  <a:pt x="0" y="32477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36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2147888"/>
            <a:ext cx="7053943" cy="2946400"/>
          </a:xfrm>
          <a:custGeom>
            <a:avLst/>
            <a:gdLst>
              <a:gd name="connsiteX0" fmla="*/ 0 w 7053943"/>
              <a:gd name="connsiteY0" fmla="*/ 0 h 2946400"/>
              <a:gd name="connsiteX1" fmla="*/ 7053943 w 7053943"/>
              <a:gd name="connsiteY1" fmla="*/ 0 h 2946400"/>
              <a:gd name="connsiteX2" fmla="*/ 7053943 w 7053943"/>
              <a:gd name="connsiteY2" fmla="*/ 2946400 h 2946400"/>
              <a:gd name="connsiteX3" fmla="*/ 0 w 7053943"/>
              <a:gd name="connsiteY3" fmla="*/ 2946400 h 29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53943" h="2946400">
                <a:moveTo>
                  <a:pt x="0" y="0"/>
                </a:moveTo>
                <a:lnTo>
                  <a:pt x="7053943" y="0"/>
                </a:lnTo>
                <a:lnTo>
                  <a:pt x="7053943" y="2946400"/>
                </a:lnTo>
                <a:lnTo>
                  <a:pt x="0" y="294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464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5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343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910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100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65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809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871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112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D4F42-E967-4902-A8C1-8D267BA23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606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5.png"/><Relationship Id="rId4" Type="http://schemas.openxmlformats.org/officeDocument/2006/relationships/diagramData" Target="../diagrams/data1.xml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2" b="3732"/>
          <a:stretch>
            <a:fillRect/>
          </a:stretch>
        </p:blipFill>
        <p:spPr>
          <a:xfrm>
            <a:off x="0" y="1456943"/>
            <a:ext cx="5848350" cy="3921092"/>
          </a:xfrm>
        </p:spPr>
      </p:pic>
      <p:sp>
        <p:nvSpPr>
          <p:cNvPr id="15" name="任意多边形: 形状 14"/>
          <p:cNvSpPr/>
          <p:nvPr/>
        </p:nvSpPr>
        <p:spPr>
          <a:xfrm>
            <a:off x="4799012" y="1456942"/>
            <a:ext cx="7392988" cy="3921091"/>
          </a:xfrm>
          <a:custGeom>
            <a:avLst/>
            <a:gdLst>
              <a:gd name="connsiteX0" fmla="*/ 1299940 w 7392988"/>
              <a:gd name="connsiteY0" fmla="*/ 0 h 3599543"/>
              <a:gd name="connsiteX1" fmla="*/ 7392988 w 7392988"/>
              <a:gd name="connsiteY1" fmla="*/ 0 h 3599543"/>
              <a:gd name="connsiteX2" fmla="*/ 7392988 w 7392988"/>
              <a:gd name="connsiteY2" fmla="*/ 3599543 h 3599543"/>
              <a:gd name="connsiteX3" fmla="*/ 0 w 7392988"/>
              <a:gd name="connsiteY3" fmla="*/ 3599543 h 3599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2988" h="3599543">
                <a:moveTo>
                  <a:pt x="1299940" y="0"/>
                </a:moveTo>
                <a:lnTo>
                  <a:pt x="7392988" y="0"/>
                </a:lnTo>
                <a:lnTo>
                  <a:pt x="7392988" y="3599543"/>
                </a:lnTo>
                <a:lnTo>
                  <a:pt x="0" y="35995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2924175" y="73888"/>
            <a:ext cx="1700579" cy="1587465"/>
          </a:xfrm>
          <a:custGeom>
            <a:avLst/>
            <a:gdLst>
              <a:gd name="connsiteX0" fmla="*/ 622778 w 1754786"/>
              <a:gd name="connsiteY0" fmla="*/ 0 h 1724479"/>
              <a:gd name="connsiteX1" fmla="*/ 1754786 w 1754786"/>
              <a:gd name="connsiteY1" fmla="*/ 0 h 1724479"/>
              <a:gd name="connsiteX2" fmla="*/ 1132008 w 1754786"/>
              <a:gd name="connsiteY2" fmla="*/ 1724479 h 1724479"/>
              <a:gd name="connsiteX3" fmla="*/ 0 w 1754786"/>
              <a:gd name="connsiteY3" fmla="*/ 1724479 h 172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4786" h="1724479">
                <a:moveTo>
                  <a:pt x="622778" y="0"/>
                </a:moveTo>
                <a:lnTo>
                  <a:pt x="1754786" y="0"/>
                </a:lnTo>
                <a:lnTo>
                  <a:pt x="1132008" y="1724479"/>
                </a:lnTo>
                <a:lnTo>
                  <a:pt x="0" y="17244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332190" y="4733534"/>
            <a:ext cx="2219589" cy="391692"/>
            <a:chOff x="4872000" y="5105400"/>
            <a:chExt cx="2448000" cy="432000"/>
          </a:xfrm>
        </p:grpSpPr>
        <p:sp>
          <p:nvSpPr>
            <p:cNvPr id="19" name="矩形: 圆角 18"/>
            <p:cNvSpPr/>
            <p:nvPr/>
          </p:nvSpPr>
          <p:spPr>
            <a:xfrm>
              <a:off x="4872000" y="5105400"/>
              <a:ext cx="2448000" cy="43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96112" y="5125385"/>
              <a:ext cx="1999778" cy="407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汇报人：夏庆军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883556" y="2499020"/>
            <a:ext cx="42732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000" b="1" dirty="0">
                <a:solidFill>
                  <a:srgbClr val="FFFFFF"/>
                </a:solidFill>
                <a:latin typeface="Arial"/>
                <a:ea typeface="微软雅黑"/>
              </a:rPr>
              <a:t>步频答题系统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任意多边形: 形状 7"/>
          <p:cNvSpPr/>
          <p:nvPr/>
        </p:nvSpPr>
        <p:spPr>
          <a:xfrm>
            <a:off x="1033381" y="5213346"/>
            <a:ext cx="1700579" cy="1587465"/>
          </a:xfrm>
          <a:custGeom>
            <a:avLst/>
            <a:gdLst>
              <a:gd name="connsiteX0" fmla="*/ 622778 w 1754786"/>
              <a:gd name="connsiteY0" fmla="*/ 0 h 1724479"/>
              <a:gd name="connsiteX1" fmla="*/ 1754786 w 1754786"/>
              <a:gd name="connsiteY1" fmla="*/ 0 h 1724479"/>
              <a:gd name="connsiteX2" fmla="*/ 1132008 w 1754786"/>
              <a:gd name="connsiteY2" fmla="*/ 1724479 h 1724479"/>
              <a:gd name="connsiteX3" fmla="*/ 0 w 1754786"/>
              <a:gd name="connsiteY3" fmla="*/ 1724479 h 172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4786" h="1724479">
                <a:moveTo>
                  <a:pt x="622778" y="0"/>
                </a:moveTo>
                <a:lnTo>
                  <a:pt x="1754786" y="0"/>
                </a:lnTo>
                <a:lnTo>
                  <a:pt x="1132008" y="1724479"/>
                </a:lnTo>
                <a:lnTo>
                  <a:pt x="0" y="17244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6911438" y="3433196"/>
            <a:ext cx="5169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Arial"/>
                <a:ea typeface="微软雅黑"/>
              </a:rPr>
              <a:t>课堂答题系统</a:t>
            </a:r>
            <a:r>
              <a:rPr lang="zh-CN" altLang="en-US" sz="2400" b="1" noProof="0" dirty="0">
                <a:solidFill>
                  <a:srgbClr val="FFFFFF"/>
                </a:solidFill>
                <a:latin typeface="Arial"/>
                <a:ea typeface="微软雅黑"/>
              </a:rPr>
              <a:t>快速使用说明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285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4353" y="718866"/>
              <a:ext cx="337925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查看成绩册</a:t>
              </a:r>
              <a:r>
                <a:rPr lang="en-US" altLang="zh-CN" sz="2400" b="1" dirty="0">
                  <a:solidFill>
                    <a:srgbClr val="000000"/>
                  </a:solidFill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39851" y="168010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07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63690" y="1408656"/>
            <a:ext cx="48323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查看课时成绩</a:t>
            </a:r>
            <a:endParaRPr lang="en-US" altLang="zh-CN" sz="1400" b="1" dirty="0"/>
          </a:p>
          <a:p>
            <a:r>
              <a:rPr lang="zh-CN" altLang="en-US" sz="1400" dirty="0"/>
              <a:t>可在课程统计中查看单个课时的数据统计并导出。课时成绩包含：答题统计、出勤记录、答题明细。</a:t>
            </a:r>
            <a:endParaRPr lang="en-US" altLang="zh-CN" sz="1400" dirty="0"/>
          </a:p>
          <a:p>
            <a:endParaRPr lang="en-US" altLang="zh-CN" dirty="0"/>
          </a:p>
        </p:txBody>
      </p:sp>
      <p:grpSp>
        <p:nvGrpSpPr>
          <p:cNvPr id="32" name="组合 31"/>
          <p:cNvGrpSpPr/>
          <p:nvPr/>
        </p:nvGrpSpPr>
        <p:grpSpPr>
          <a:xfrm>
            <a:off x="740739" y="2523392"/>
            <a:ext cx="4869536" cy="3408675"/>
            <a:chOff x="740739" y="2523392"/>
            <a:chExt cx="4869536" cy="3408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739" y="2523392"/>
              <a:ext cx="4869536" cy="3408675"/>
            </a:xfrm>
            <a:prstGeom prst="rect">
              <a:avLst/>
            </a:prstGeom>
          </p:spPr>
        </p:pic>
        <p:sp>
          <p:nvSpPr>
            <p:cNvPr id="22" name="圆角矩形 21"/>
            <p:cNvSpPr/>
            <p:nvPr/>
          </p:nvSpPr>
          <p:spPr>
            <a:xfrm>
              <a:off x="1633086" y="3719330"/>
              <a:ext cx="3084842" cy="16687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Rundad rektangulär 4"/>
            <p:cNvSpPr/>
            <p:nvPr/>
          </p:nvSpPr>
          <p:spPr>
            <a:xfrm flipH="1">
              <a:off x="4387362" y="3189922"/>
              <a:ext cx="1009589" cy="405035"/>
            </a:xfrm>
            <a:prstGeom prst="wedgeRoundRectCallout">
              <a:avLst>
                <a:gd name="adj1" fmla="val 104980"/>
                <a:gd name="adj2" fmla="val 7739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300" b="1" dirty="0">
                  <a:solidFill>
                    <a:schemeClr val="tx1"/>
                  </a:solidFill>
                  <a:latin typeface="+mn-ea"/>
                </a:rPr>
                <a:t>5.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选择相应课时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640016" y="4946300"/>
              <a:ext cx="471598" cy="23927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Rundad rektangulär 4"/>
            <p:cNvSpPr/>
            <p:nvPr/>
          </p:nvSpPr>
          <p:spPr>
            <a:xfrm flipH="1">
              <a:off x="4482772" y="4394468"/>
              <a:ext cx="731066" cy="405035"/>
            </a:xfrm>
            <a:prstGeom prst="wedgeRoundRectCallout">
              <a:avLst>
                <a:gd name="adj1" fmla="val 104980"/>
                <a:gd name="adj2" fmla="val 8390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300" b="1" dirty="0">
                  <a:solidFill>
                    <a:schemeClr val="tx1"/>
                  </a:solidFill>
                  <a:latin typeface="+mn-ea"/>
                </a:rPr>
                <a:t>6.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确定课时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51330" y="2166102"/>
            <a:ext cx="5345723" cy="4492150"/>
            <a:chOff x="6251330" y="2166102"/>
            <a:chExt cx="5345723" cy="449215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84036" y="2523392"/>
              <a:ext cx="4997003" cy="3456425"/>
            </a:xfrm>
            <a:prstGeom prst="rect">
              <a:avLst/>
            </a:prstGeom>
          </p:spPr>
        </p:pic>
        <p:sp>
          <p:nvSpPr>
            <p:cNvPr id="26" name="圆角矩形 25"/>
            <p:cNvSpPr/>
            <p:nvPr/>
          </p:nvSpPr>
          <p:spPr>
            <a:xfrm>
              <a:off x="6251330" y="3070282"/>
              <a:ext cx="5345723" cy="2861785"/>
            </a:xfrm>
            <a:prstGeom prst="roundRect">
              <a:avLst>
                <a:gd name="adj" fmla="val 12825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Rundad rektangulär 4"/>
            <p:cNvSpPr/>
            <p:nvPr/>
          </p:nvSpPr>
          <p:spPr>
            <a:xfrm flipH="1">
              <a:off x="8924189" y="6183218"/>
              <a:ext cx="2075243" cy="475034"/>
            </a:xfrm>
            <a:prstGeom prst="wedgeRoundRectCallout">
              <a:avLst>
                <a:gd name="adj1" fmla="val 108588"/>
                <a:gd name="adj2" fmla="val -10368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300" b="1" dirty="0">
                  <a:solidFill>
                    <a:srgbClr val="FF0000"/>
                  </a:solidFill>
                  <a:latin typeface="+mn-ea"/>
                </a:rPr>
                <a:t>课时数据显示区域，截图内容为答题界面下方界面</a:t>
              </a:r>
              <a:endParaRPr lang="en-US" sz="13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436787" y="2166102"/>
              <a:ext cx="9487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答题统计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377566" y="2180447"/>
              <a:ext cx="9487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出勤记录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258698" y="2192477"/>
              <a:ext cx="9487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答题明细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9217315"/>
      </p:ext>
    </p:extLst>
  </p:cSld>
  <p:clrMapOvr>
    <a:masterClrMapping/>
  </p:clrMapOvr>
  <p:transition spd="slow" advTm="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定03更改(20100419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01976" y="2004460"/>
            <a:ext cx="2917531" cy="2241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2335616" y="3865097"/>
            <a:ext cx="6670159" cy="4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spc="200" dirty="0">
                <a:solidFill>
                  <a:srgbClr val="C00000"/>
                </a:solidFill>
                <a:latin typeface="方正兰亭黑简体" pitchFamily="2" charset="-122"/>
                <a:ea typeface="方正兰亭黑简体" pitchFamily="2" charset="-122"/>
                <a:cs typeface="黑体" panose="02010609060101010101" charset="-122"/>
              </a:rPr>
              <a:t>全国统一服务热线：</a:t>
            </a:r>
            <a:r>
              <a:rPr lang="en-US" altLang="zh-CN" spc="200" dirty="0">
                <a:solidFill>
                  <a:srgbClr val="C00000"/>
                </a:solidFill>
                <a:latin typeface="方正兰亭黑简体" pitchFamily="2" charset="-122"/>
                <a:ea typeface="方正兰亭黑简体" pitchFamily="2" charset="-122"/>
                <a:cs typeface="黑体" panose="02010609060101010101" charset="-122"/>
              </a:rPr>
              <a:t>400-827-0866</a:t>
            </a:r>
            <a:endParaRPr lang="zh-CN" altLang="en-US" spc="200" dirty="0">
              <a:solidFill>
                <a:srgbClr val="C00000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012628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7915" y="718866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安装与运行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6" y="168010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295546"/>
            <a:ext cx="612370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安装环境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操作系统：支持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 XP/Win7/Win8/Win10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办公套件：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Office 2007/2010/2013/2016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全系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软件安装</a:t>
            </a:r>
          </a:p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右击选中“课堂答题考试系统中文版”以管理员权限运行，按照向导完成软件安装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安装完成后桌面显示三个软件图标，分别是课堂答题考试系统工具、课堂答题系统和课堂考试测验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软件运行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选中“课堂答题系统”右击以管理员权限运行。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739" y="3999509"/>
            <a:ext cx="4300447" cy="2436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6030522"/>
      </p:ext>
    </p:extLst>
  </p:cSld>
  <p:clrMapOvr>
    <a:masterClrMapping/>
  </p:clrMapOvr>
  <p:transition spd="slow" advTm="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7915" y="718866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课程新建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249366"/>
            <a:ext cx="612370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新建课程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新建课程科目，每个课程可进行若干课时。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编辑课程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编辑课程名称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删除课程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删除已建课程，课程删除后数据同步清除，请慎重操作。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739" y="3415726"/>
            <a:ext cx="4935223" cy="28440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5633" y="3411109"/>
            <a:ext cx="4935223" cy="2844027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778093" y="5612226"/>
            <a:ext cx="704786" cy="4298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undad rektangulär 4"/>
          <p:cNvSpPr/>
          <p:nvPr/>
        </p:nvSpPr>
        <p:spPr>
          <a:xfrm flipH="1">
            <a:off x="1318573" y="4940835"/>
            <a:ext cx="758505" cy="529318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新建课程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257671" y="4756728"/>
            <a:ext cx="1926401" cy="24938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undad rektangulär 4"/>
          <p:cNvSpPr/>
          <p:nvPr/>
        </p:nvSpPr>
        <p:spPr>
          <a:xfrm flipH="1">
            <a:off x="3844065" y="4161672"/>
            <a:ext cx="968077" cy="529318"/>
          </a:xfrm>
          <a:prstGeom prst="wedgeRoundRectCallout">
            <a:avLst>
              <a:gd name="adj1" fmla="val 117383"/>
              <a:gd name="adj2" fmla="val 61690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输入课程名称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137289" y="3984771"/>
            <a:ext cx="4004236" cy="24938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undad rektangulär 4"/>
          <p:cNvSpPr/>
          <p:nvPr/>
        </p:nvSpPr>
        <p:spPr>
          <a:xfrm flipH="1">
            <a:off x="8480718" y="3374165"/>
            <a:ext cx="1568445" cy="529318"/>
          </a:xfrm>
          <a:prstGeom prst="wedgeRoundRectCallout">
            <a:avLst>
              <a:gd name="adj1" fmla="val 117383"/>
              <a:gd name="adj2" fmla="val 61690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3.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课程新建完成，当前显示课时数</a:t>
            </a:r>
            <a:r>
              <a:rPr lang="en-US" altLang="zh-CN" sz="1300" b="1" dirty="0">
                <a:solidFill>
                  <a:schemeClr val="tx1"/>
                </a:solidFill>
                <a:latin typeface="+mn-ea"/>
              </a:rPr>
              <a:t>0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821564" y="5612226"/>
            <a:ext cx="704786" cy="4298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undad rektangulär 4"/>
          <p:cNvSpPr/>
          <p:nvPr/>
        </p:nvSpPr>
        <p:spPr>
          <a:xfrm flipH="1">
            <a:off x="7568827" y="4927599"/>
            <a:ext cx="758505" cy="529318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4.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编辑课程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1289785"/>
      </p:ext>
    </p:extLst>
  </p:cSld>
  <p:clrMapOvr>
    <a:masterClrMapping/>
  </p:clrMapOvr>
  <p:transition spd="slow" advTm="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7915" y="718866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名册编辑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249366"/>
            <a:ext cx="513541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名册编辑</a:t>
            </a:r>
            <a:endParaRPr lang="en-US" altLang="zh-CN" sz="1400" b="1" dirty="0"/>
          </a:p>
          <a:p>
            <a:r>
              <a:rPr lang="zh-CN" altLang="en-US" sz="1400" dirty="0"/>
              <a:t>名册编辑是对学生人数、学生学号、键盘号、姓名等信息进行编辑的过程</a:t>
            </a:r>
            <a:endParaRPr lang="en-US" altLang="zh-CN" sz="1400" dirty="0"/>
          </a:p>
          <a:p>
            <a:endParaRPr lang="en-US" altLang="zh-CN" sz="1400" b="1" dirty="0"/>
          </a:p>
          <a:p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004" y="3609642"/>
            <a:ext cx="4683099" cy="2698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9518" y="681745"/>
            <a:ext cx="4317977" cy="2698735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4680012" y="5695353"/>
            <a:ext cx="706727" cy="4298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undad rektangulär 4"/>
          <p:cNvSpPr/>
          <p:nvPr/>
        </p:nvSpPr>
        <p:spPr>
          <a:xfrm flipH="1">
            <a:off x="5492807" y="5033818"/>
            <a:ext cx="935699" cy="526474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打开参数设置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87329" y="3906984"/>
            <a:ext cx="3837268" cy="30627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undad rektangulär 4"/>
          <p:cNvSpPr/>
          <p:nvPr/>
        </p:nvSpPr>
        <p:spPr>
          <a:xfrm flipH="1">
            <a:off x="3451574" y="3002903"/>
            <a:ext cx="1009589" cy="689863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选择相应课程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734629" y="819534"/>
            <a:ext cx="704786" cy="4298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undad rektangulär 4"/>
          <p:cNvSpPr/>
          <p:nvPr/>
        </p:nvSpPr>
        <p:spPr>
          <a:xfrm flipH="1">
            <a:off x="8023570" y="250801"/>
            <a:ext cx="1028062" cy="502081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3.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选择签到界面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670473" y="2059711"/>
            <a:ext cx="498764" cy="36945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undad rektangulär 4"/>
          <p:cNvSpPr/>
          <p:nvPr/>
        </p:nvSpPr>
        <p:spPr>
          <a:xfrm flipH="1">
            <a:off x="10452735" y="1394692"/>
            <a:ext cx="935699" cy="526474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4.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编辑花名册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4629" y="3572698"/>
            <a:ext cx="4309211" cy="2844853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6831993" y="4959009"/>
            <a:ext cx="1813151" cy="1431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Rundad rektangulär 4"/>
          <p:cNvSpPr/>
          <p:nvPr/>
        </p:nvSpPr>
        <p:spPr>
          <a:xfrm flipH="1">
            <a:off x="8833583" y="4470400"/>
            <a:ext cx="1991433" cy="343462"/>
          </a:xfrm>
          <a:prstGeom prst="wedgeRoundRectCallout">
            <a:avLst>
              <a:gd name="adj1" fmla="val 104052"/>
              <a:gd name="adj2" fmla="val 88152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注意：标题栏请勿改动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6831992" y="5097946"/>
            <a:ext cx="797243" cy="14090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Rundad rektangulär 4"/>
          <p:cNvSpPr/>
          <p:nvPr/>
        </p:nvSpPr>
        <p:spPr>
          <a:xfrm flipH="1">
            <a:off x="8177294" y="5695353"/>
            <a:ext cx="935699" cy="526474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5.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编辑学号、姓名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681810" y="3511002"/>
            <a:ext cx="291646" cy="19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Rundad rektangulär 4"/>
          <p:cNvSpPr/>
          <p:nvPr/>
        </p:nvSpPr>
        <p:spPr>
          <a:xfrm flipH="1">
            <a:off x="7369627" y="3019922"/>
            <a:ext cx="980045" cy="368316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6.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保存编辑的内容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286463" y="2908727"/>
            <a:ext cx="882774" cy="4298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Rundad rektangulär 4"/>
          <p:cNvSpPr/>
          <p:nvPr/>
        </p:nvSpPr>
        <p:spPr>
          <a:xfrm flipH="1">
            <a:off x="10357165" y="2318325"/>
            <a:ext cx="935699" cy="465242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7.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保存花名册设置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7195903"/>
      </p:ext>
    </p:extLst>
  </p:cSld>
  <p:clrMapOvr>
    <a:masterClrMapping/>
  </p:clrMapOvr>
  <p:transition spd="slow" advTm="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61875" y="718866"/>
              <a:ext cx="3314268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题型参数设置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70555" y="1782086"/>
            <a:ext cx="21203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题型参数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题型参数包括：选项数、可选数（适用选择题）；答题倒计时（范围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0-3600S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）；是否去除空格（适用填空题）；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839" y="1158507"/>
            <a:ext cx="3828905" cy="23930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4323" y="3637331"/>
            <a:ext cx="3830421" cy="23940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6508" y="1158507"/>
            <a:ext cx="3828903" cy="23930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6510" y="3637332"/>
            <a:ext cx="3830419" cy="2394012"/>
          </a:xfrm>
          <a:prstGeom prst="rect">
            <a:avLst/>
          </a:prstGeom>
        </p:spPr>
      </p:pic>
      <p:sp>
        <p:nvSpPr>
          <p:cNvPr id="15" name="Rundad rektangulär 4"/>
          <p:cNvSpPr/>
          <p:nvPr/>
        </p:nvSpPr>
        <p:spPr>
          <a:xfrm flipH="1">
            <a:off x="4338261" y="777220"/>
            <a:ext cx="1009589" cy="405035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选择题参数设置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472873" y="1302329"/>
            <a:ext cx="574593" cy="2820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3888509" y="3791834"/>
            <a:ext cx="574593" cy="2728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undad rektangulär 4"/>
          <p:cNvSpPr/>
          <p:nvPr/>
        </p:nvSpPr>
        <p:spPr>
          <a:xfrm flipH="1">
            <a:off x="4846261" y="3255503"/>
            <a:ext cx="1009589" cy="405035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数值题参数设置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276366" y="1302329"/>
            <a:ext cx="574593" cy="2820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undad rektangulär 4"/>
          <p:cNvSpPr/>
          <p:nvPr/>
        </p:nvSpPr>
        <p:spPr>
          <a:xfrm flipH="1">
            <a:off x="9353605" y="786456"/>
            <a:ext cx="907994" cy="405035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判断题参数设置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779014" y="3782598"/>
            <a:ext cx="574593" cy="2820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undad rektangulär 4"/>
          <p:cNvSpPr/>
          <p:nvPr/>
        </p:nvSpPr>
        <p:spPr>
          <a:xfrm flipH="1">
            <a:off x="9676877" y="3256868"/>
            <a:ext cx="907994" cy="405035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填空题参数设置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121236" y="4419907"/>
            <a:ext cx="2096655" cy="2728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undad rektangulär 4"/>
          <p:cNvSpPr/>
          <p:nvPr/>
        </p:nvSpPr>
        <p:spPr>
          <a:xfrm flipH="1">
            <a:off x="9807602" y="3923623"/>
            <a:ext cx="1454578" cy="405035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建议勾选是，提高答案选择效率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5619633"/>
      </p:ext>
    </p:extLst>
  </p:cSld>
  <p:clrMapOvr>
    <a:masterClrMapping/>
  </p:clrMapOvr>
  <p:transition spd="slow" advTm="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39382" y="315453"/>
            <a:ext cx="2243961" cy="876038"/>
            <a:chOff x="322887" y="103021"/>
            <a:chExt cx="3667789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2887" y="718866"/>
              <a:ext cx="337925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计分参数设置</a:t>
              </a:r>
              <a:endParaRPr lang="en-US" altLang="zh-CN" sz="2400" b="1" dirty="0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05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286310"/>
            <a:ext cx="61237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计分设置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出勤记分：包含出勤分值、出勤得分条件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答题记分：包含参与答题分值、答对分值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限定课时总分：限定单个课时统计显示分值上限。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382" y="2701605"/>
            <a:ext cx="5422165" cy="33888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7448" y="2701605"/>
            <a:ext cx="5404189" cy="3377618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4119418" y="2955638"/>
            <a:ext cx="574593" cy="2820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undad rektangulär 4"/>
          <p:cNvSpPr/>
          <p:nvPr/>
        </p:nvSpPr>
        <p:spPr>
          <a:xfrm flipH="1">
            <a:off x="4902571" y="2456872"/>
            <a:ext cx="916337" cy="376912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选择计分界面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Rundad rektangulär 4"/>
          <p:cNvSpPr/>
          <p:nvPr/>
        </p:nvSpPr>
        <p:spPr>
          <a:xfrm flipH="1">
            <a:off x="4406714" y="3303265"/>
            <a:ext cx="916337" cy="376912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填写出勤分值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280921" y="3595198"/>
            <a:ext cx="574593" cy="2820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2519517" y="3899997"/>
            <a:ext cx="1526010" cy="156792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undad rektangulär 4"/>
          <p:cNvSpPr/>
          <p:nvPr/>
        </p:nvSpPr>
        <p:spPr>
          <a:xfrm flipH="1">
            <a:off x="4683803" y="3883257"/>
            <a:ext cx="1135105" cy="376912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3.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选择出勤得分条件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8889542" y="4401911"/>
            <a:ext cx="574593" cy="2820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undad rektangulär 4"/>
          <p:cNvSpPr/>
          <p:nvPr/>
        </p:nvSpPr>
        <p:spPr>
          <a:xfrm flipH="1">
            <a:off x="10040894" y="3909233"/>
            <a:ext cx="1088924" cy="376912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4.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设置参与答题分值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815651" y="4694322"/>
            <a:ext cx="574593" cy="2820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undad rektangulär 4"/>
          <p:cNvSpPr/>
          <p:nvPr/>
        </p:nvSpPr>
        <p:spPr>
          <a:xfrm flipH="1">
            <a:off x="10011132" y="4401911"/>
            <a:ext cx="1088924" cy="376912"/>
          </a:xfrm>
          <a:prstGeom prst="wedgeRoundRectCallout">
            <a:avLst>
              <a:gd name="adj1" fmla="val 104980"/>
              <a:gd name="adj2" fmla="val 7739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5.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设置答对分值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4028609"/>
      </p:ext>
    </p:extLst>
  </p:cSld>
  <p:clrMapOvr>
    <a:masterClrMapping/>
  </p:clrMapOvr>
  <p:transition spd="slow" advTm="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1850" y="718866"/>
              <a:ext cx="337925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课堂答题</a:t>
              </a:r>
              <a:r>
                <a:rPr lang="en-US" altLang="zh-CN" sz="2400" b="1" dirty="0">
                  <a:solidFill>
                    <a:srgbClr val="000000"/>
                  </a:solidFill>
                  <a:latin typeface="+mj-ea"/>
                  <a:ea typeface="+mj-ea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06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500081"/>
            <a:ext cx="61237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68111" y="1930774"/>
            <a:ext cx="57065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说明：课堂抢答、课堂随机点名为单独功能，不影响分值计算；课堂答题界面可悬浮与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界面上方。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9" name="图示 48"/>
          <p:cNvGraphicFramePr/>
          <p:nvPr>
            <p:extLst>
              <p:ext uri="{D42A27DB-BD31-4B8C-83A1-F6EECF244321}">
                <p14:modId xmlns:p14="http://schemas.microsoft.com/office/powerpoint/2010/main" val="3013242761"/>
              </p:ext>
            </p:extLst>
          </p:nvPr>
        </p:nvGraphicFramePr>
        <p:xfrm>
          <a:off x="1588670" y="1547480"/>
          <a:ext cx="5229065" cy="441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流程图: 资料带 1"/>
          <p:cNvSpPr/>
          <p:nvPr/>
        </p:nvSpPr>
        <p:spPr>
          <a:xfrm>
            <a:off x="788705" y="1323784"/>
            <a:ext cx="841180" cy="883369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操作流程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587341" y="2545882"/>
            <a:ext cx="637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题型选择</a:t>
            </a:r>
            <a:endParaRPr lang="en-US" altLang="zh-CN" sz="1400" b="1" dirty="0">
              <a:solidFill>
                <a:srgbClr val="FF0000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209295" y="3094894"/>
            <a:ext cx="4938357" cy="2678638"/>
            <a:chOff x="1209295" y="3094894"/>
            <a:chExt cx="4938357" cy="267863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209295" y="3094894"/>
              <a:ext cx="4265571" cy="213278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1309690" y="5227679"/>
              <a:ext cx="5403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信号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995491" y="5250312"/>
              <a:ext cx="5403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课堂签到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538243" y="5245263"/>
              <a:ext cx="5403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抢答</a:t>
              </a:r>
              <a:endParaRPr lang="en-US" altLang="zh-CN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071892" y="5240214"/>
              <a:ext cx="5403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随机点名</a:t>
              </a:r>
              <a:endParaRPr lang="en-US" altLang="zh-CN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592491" y="5227679"/>
              <a:ext cx="6376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匿名</a:t>
              </a:r>
              <a:r>
                <a:rPr lang="en-US" altLang="zh-CN" sz="1400" b="1" dirty="0">
                  <a:solidFill>
                    <a:srgbClr val="FF0000"/>
                  </a:solidFill>
                </a:rPr>
                <a:t>/</a:t>
              </a:r>
              <a:r>
                <a:rPr lang="zh-CN" altLang="en-US" sz="1400" b="1" dirty="0">
                  <a:solidFill>
                    <a:srgbClr val="FF0000"/>
                  </a:solidFill>
                </a:rPr>
                <a:t>实名</a:t>
              </a:r>
              <a:endParaRPr lang="en-US" altLang="zh-CN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245067" y="5227679"/>
              <a:ext cx="6376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选择答案</a:t>
              </a:r>
              <a:endParaRPr lang="en-US" altLang="zh-CN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474866" y="3638066"/>
              <a:ext cx="6376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答题明细</a:t>
              </a:r>
              <a:endParaRPr lang="en-US" altLang="zh-CN" sz="14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55" name="直接箭头连接符 54"/>
            <p:cNvCxnSpPr/>
            <p:nvPr/>
          </p:nvCxnSpPr>
          <p:spPr>
            <a:xfrm flipH="1" flipV="1">
              <a:off x="5226389" y="3886148"/>
              <a:ext cx="333652" cy="434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/>
            <p:nvPr/>
          </p:nvCxnSpPr>
          <p:spPr>
            <a:xfrm flipH="1" flipV="1">
              <a:off x="5223492" y="4367875"/>
              <a:ext cx="333652" cy="434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5510034" y="4119537"/>
              <a:ext cx="6376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删除题目</a:t>
              </a:r>
              <a:endParaRPr lang="en-US" altLang="zh-CN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03568" y="3051518"/>
            <a:ext cx="5049524" cy="3032760"/>
            <a:chOff x="6503568" y="3051518"/>
            <a:chExt cx="5049524" cy="303276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503568" y="3094894"/>
              <a:ext cx="4355960" cy="2989384"/>
            </a:xfrm>
            <a:prstGeom prst="rect">
              <a:avLst/>
            </a:prstGeom>
          </p:spPr>
        </p:pic>
        <p:cxnSp>
          <p:nvCxnSpPr>
            <p:cNvPr id="38" name="直接箭头连接符 37"/>
            <p:cNvCxnSpPr/>
            <p:nvPr/>
          </p:nvCxnSpPr>
          <p:spPr>
            <a:xfrm>
              <a:off x="8835814" y="3051518"/>
              <a:ext cx="0" cy="83057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/>
            <p:cNvSpPr txBox="1"/>
            <p:nvPr/>
          </p:nvSpPr>
          <p:spPr>
            <a:xfrm>
              <a:off x="10931803" y="4089936"/>
              <a:ext cx="6212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FF0000"/>
                  </a:solidFill>
                </a:rPr>
                <a:t>答题计时</a:t>
              </a:r>
              <a:endParaRPr lang="en-US" altLang="zh-CN" sz="14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59" name="直接箭头连接符 58"/>
            <p:cNvCxnSpPr/>
            <p:nvPr/>
          </p:nvCxnSpPr>
          <p:spPr>
            <a:xfrm flipH="1" flipV="1">
              <a:off x="9935309" y="4363563"/>
              <a:ext cx="1055877" cy="217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A3DC25-ADF2-4D40-BDB1-65643B67C93C}"/>
              </a:ext>
            </a:extLst>
          </p:cNvPr>
          <p:cNvSpPr txBox="1"/>
          <p:nvPr/>
        </p:nvSpPr>
        <p:spPr>
          <a:xfrm>
            <a:off x="5637320" y="2974019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1999107"/>
      </p:ext>
    </p:extLst>
  </p:cSld>
  <p:clrMapOvr>
    <a:masterClrMapping/>
  </p:clrMapOvr>
  <p:transition spd="slow" advTm="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6221" y="718866"/>
              <a:ext cx="337925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课堂答题</a:t>
              </a:r>
              <a:r>
                <a:rPr lang="en-US" altLang="zh-CN" sz="2400" b="1" dirty="0">
                  <a:solidFill>
                    <a:srgbClr val="000000"/>
                  </a:solidFill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06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10695" y="1534061"/>
            <a:ext cx="8940796" cy="4858309"/>
            <a:chOff x="2410695" y="1534061"/>
            <a:chExt cx="8940796" cy="4858309"/>
          </a:xfrm>
        </p:grpSpPr>
        <p:sp>
          <p:nvSpPr>
            <p:cNvPr id="7" name="文本框 6"/>
            <p:cNvSpPr txBox="1"/>
            <p:nvPr/>
          </p:nvSpPr>
          <p:spPr>
            <a:xfrm>
              <a:off x="2410695" y="4736108"/>
              <a:ext cx="612370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/>
              </a:r>
              <a:br>
                <a:rPr lang="en-US" altLang="zh-CN" dirty="0"/>
              </a:b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498107" y="1534061"/>
              <a:ext cx="8853384" cy="4858309"/>
              <a:chOff x="3829508" y="2102431"/>
              <a:chExt cx="7345309" cy="3470462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29508" y="2102431"/>
                <a:ext cx="7345309" cy="3470462"/>
              </a:xfrm>
              <a:prstGeom prst="rect">
                <a:avLst/>
              </a:prstGeom>
            </p:spPr>
          </p:pic>
          <p:sp>
            <p:nvSpPr>
              <p:cNvPr id="36" name="Rundad rektangulär 4"/>
              <p:cNvSpPr/>
              <p:nvPr/>
            </p:nvSpPr>
            <p:spPr>
              <a:xfrm flipH="1">
                <a:off x="8425876" y="2464115"/>
                <a:ext cx="916927" cy="364269"/>
              </a:xfrm>
              <a:prstGeom prst="wedgeRoundRectCallout">
                <a:avLst>
                  <a:gd name="adj1" fmla="val 104980"/>
                  <a:gd name="adj2" fmla="val 77395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300" b="1" dirty="0">
                    <a:solidFill>
                      <a:schemeClr val="tx1"/>
                    </a:solidFill>
                    <a:latin typeface="+mn-ea"/>
                  </a:rPr>
                  <a:t>答案选择步骤 </a:t>
                </a:r>
                <a:r>
                  <a:rPr lang="en-US" altLang="zh-CN" sz="1300" b="1" dirty="0">
                    <a:solidFill>
                      <a:schemeClr val="tx1"/>
                    </a:solidFill>
                    <a:latin typeface="+mn-ea"/>
                  </a:rPr>
                  <a:t>1</a:t>
                </a:r>
                <a:endParaRPr lang="en-US" sz="1300" b="1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7639824" y="2824796"/>
                <a:ext cx="280523" cy="280869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Rundad rektangulär 4"/>
              <p:cNvSpPr/>
              <p:nvPr/>
            </p:nvSpPr>
            <p:spPr>
              <a:xfrm flipH="1">
                <a:off x="5306390" y="2912750"/>
                <a:ext cx="1097219" cy="364269"/>
              </a:xfrm>
              <a:prstGeom prst="wedgeRoundRectCallout">
                <a:avLst>
                  <a:gd name="adj1" fmla="val 104980"/>
                  <a:gd name="adj2" fmla="val 77395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300" b="1" dirty="0">
                    <a:solidFill>
                      <a:schemeClr val="tx1"/>
                    </a:solidFill>
                    <a:latin typeface="+mn-ea"/>
                  </a:rPr>
                  <a:t>答案选择步骤 </a:t>
                </a:r>
                <a:r>
                  <a:rPr lang="en-US" altLang="zh-CN" sz="1300" b="1" dirty="0">
                    <a:solidFill>
                      <a:schemeClr val="tx1"/>
                    </a:solidFill>
                    <a:latin typeface="+mn-ea"/>
                  </a:rPr>
                  <a:t>2</a:t>
                </a:r>
                <a:r>
                  <a:rPr lang="zh-CN" altLang="en-US" sz="1300" b="1" dirty="0">
                    <a:solidFill>
                      <a:schemeClr val="tx1"/>
                    </a:solidFill>
                    <a:latin typeface="+mn-ea"/>
                  </a:rPr>
                  <a:t>，选择题号</a:t>
                </a:r>
                <a:endParaRPr lang="en-US" sz="1300" b="1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4131581" y="3366738"/>
                <a:ext cx="812014" cy="280869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7473758" y="3383302"/>
                <a:ext cx="332132" cy="512397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Rundad rektangulär 4"/>
              <p:cNvSpPr/>
              <p:nvPr/>
            </p:nvSpPr>
            <p:spPr>
              <a:xfrm flipH="1">
                <a:off x="8396697" y="3399112"/>
                <a:ext cx="1105279" cy="364269"/>
              </a:xfrm>
              <a:prstGeom prst="wedgeRoundRectCallout">
                <a:avLst>
                  <a:gd name="adj1" fmla="val 104980"/>
                  <a:gd name="adj2" fmla="val 77395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1300" b="1" dirty="0">
                    <a:solidFill>
                      <a:schemeClr val="tx1"/>
                    </a:solidFill>
                    <a:latin typeface="+mn-ea"/>
                  </a:rPr>
                  <a:t>答案选择步骤</a:t>
                </a:r>
                <a:r>
                  <a:rPr lang="en-US" altLang="zh-CN" sz="1300" b="1" dirty="0">
                    <a:solidFill>
                      <a:schemeClr val="tx1"/>
                    </a:solidFill>
                    <a:latin typeface="+mn-ea"/>
                  </a:rPr>
                  <a:t> 3</a:t>
                </a:r>
                <a:r>
                  <a:rPr lang="zh-CN" altLang="en-US" sz="1300" b="1" dirty="0">
                    <a:solidFill>
                      <a:schemeClr val="tx1"/>
                    </a:solidFill>
                    <a:latin typeface="+mn-ea"/>
                  </a:rPr>
                  <a:t>，选择答案</a:t>
                </a:r>
                <a:endParaRPr lang="en-US" sz="1300" b="1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740739" y="1502674"/>
            <a:ext cx="16068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答案选择</a:t>
            </a:r>
            <a:endParaRPr lang="en-US" altLang="zh-CN" sz="1400" b="1" dirty="0"/>
          </a:p>
          <a:p>
            <a:r>
              <a:rPr lang="zh-CN" altLang="en-US" sz="1400" dirty="0"/>
              <a:t>计分规则：少答、多答都不得分</a:t>
            </a:r>
            <a:endParaRPr lang="en-US" altLang="zh-CN" sz="1400" dirty="0"/>
          </a:p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3622812"/>
      </p:ext>
    </p:extLst>
  </p:cSld>
  <p:clrMapOvr>
    <a:masterClrMapping/>
  </p:clrMapOvr>
  <p:transition spd="slow" advTm="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4353" y="718866"/>
              <a:ext cx="337925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查看成绩册</a:t>
              </a:r>
              <a:r>
                <a:rPr lang="en-US" altLang="zh-CN" sz="2400" b="1" dirty="0">
                  <a:solidFill>
                    <a:srgbClr val="000000"/>
                  </a:solidFill>
                  <a:latin typeface="+mj-ea"/>
                  <a:ea typeface="+mj-ea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39851" y="168010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07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46107" y="1443824"/>
            <a:ext cx="282685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查看成绩册</a:t>
            </a:r>
            <a:endParaRPr lang="en-US" altLang="zh-CN" sz="1400" b="1" dirty="0"/>
          </a:p>
          <a:p>
            <a:r>
              <a:rPr lang="zh-CN" altLang="en-US" sz="1400" dirty="0"/>
              <a:t>成绩册可查看课程数据统计及单个课时数据统计，所有数据均可导出。</a:t>
            </a:r>
            <a:endParaRPr lang="en-US" altLang="zh-CN" sz="1400" dirty="0"/>
          </a:p>
          <a:p>
            <a:endParaRPr lang="en-US" altLang="zh-CN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9453" y="3279533"/>
            <a:ext cx="4695093" cy="268853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807577" y="3260261"/>
            <a:ext cx="4758554" cy="2761489"/>
            <a:chOff x="807577" y="3260261"/>
            <a:chExt cx="4758554" cy="276148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7577" y="3279533"/>
              <a:ext cx="4758554" cy="2742217"/>
            </a:xfrm>
            <a:prstGeom prst="rect">
              <a:avLst/>
            </a:prstGeom>
          </p:spPr>
        </p:pic>
        <p:sp>
          <p:nvSpPr>
            <p:cNvPr id="16" name="Rundad rektangulär 4"/>
            <p:cNvSpPr/>
            <p:nvPr/>
          </p:nvSpPr>
          <p:spPr>
            <a:xfrm flipH="1">
              <a:off x="3472962" y="3260261"/>
              <a:ext cx="1009589" cy="405035"/>
            </a:xfrm>
            <a:prstGeom prst="wedgeRoundRectCallout">
              <a:avLst>
                <a:gd name="adj1" fmla="val 104980"/>
                <a:gd name="adj2" fmla="val 7739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300" b="1" dirty="0">
                  <a:solidFill>
                    <a:schemeClr val="tx1"/>
                  </a:solidFill>
                  <a:latin typeface="+mn-ea"/>
                </a:rPr>
                <a:t>1.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选择课程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843437" y="3783106"/>
              <a:ext cx="3911943" cy="25349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4095106" y="5513294"/>
              <a:ext cx="660274" cy="231401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Rundad rektangulär 4"/>
            <p:cNvSpPr/>
            <p:nvPr/>
          </p:nvSpPr>
          <p:spPr>
            <a:xfrm flipH="1">
              <a:off x="4755379" y="4749306"/>
              <a:ext cx="810751" cy="405035"/>
            </a:xfrm>
            <a:prstGeom prst="wedgeRoundRectCallout">
              <a:avLst>
                <a:gd name="adj1" fmla="val 90911"/>
                <a:gd name="adj2" fmla="val 13715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300" b="1" dirty="0">
                  <a:solidFill>
                    <a:schemeClr val="tx1"/>
                  </a:solidFill>
                  <a:latin typeface="+mn-ea"/>
                </a:rPr>
                <a:t>2.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选择成绩册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82551" y="47555"/>
            <a:ext cx="6340780" cy="3058695"/>
            <a:chOff x="4482551" y="47555"/>
            <a:chExt cx="6340780" cy="305869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28238" y="597877"/>
              <a:ext cx="4695093" cy="2508373"/>
            </a:xfrm>
            <a:prstGeom prst="rect">
              <a:avLst/>
            </a:prstGeom>
          </p:spPr>
        </p:pic>
        <p:sp>
          <p:nvSpPr>
            <p:cNvPr id="19" name="圆角矩形 18"/>
            <p:cNvSpPr/>
            <p:nvPr/>
          </p:nvSpPr>
          <p:spPr>
            <a:xfrm>
              <a:off x="6963812" y="753472"/>
              <a:ext cx="660274" cy="231401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Rundad rektangulär 4"/>
            <p:cNvSpPr/>
            <p:nvPr/>
          </p:nvSpPr>
          <p:spPr>
            <a:xfrm flipH="1">
              <a:off x="7863413" y="222076"/>
              <a:ext cx="886140" cy="405035"/>
            </a:xfrm>
            <a:prstGeom prst="wedgeRoundRectCallout">
              <a:avLst>
                <a:gd name="adj1" fmla="val 104980"/>
                <a:gd name="adj2" fmla="val 7739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300" b="1" dirty="0">
                  <a:solidFill>
                    <a:schemeClr val="tx1"/>
                  </a:solidFill>
                  <a:latin typeface="+mn-ea"/>
                </a:rPr>
                <a:t>3.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导出课程成绩册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6215888" y="753472"/>
              <a:ext cx="660274" cy="231401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Rundad rektangulär 4"/>
            <p:cNvSpPr/>
            <p:nvPr/>
          </p:nvSpPr>
          <p:spPr>
            <a:xfrm flipH="1">
              <a:off x="5909107" y="47555"/>
              <a:ext cx="886140" cy="405035"/>
            </a:xfrm>
            <a:prstGeom prst="wedgeRoundRectCallout">
              <a:avLst>
                <a:gd name="adj1" fmla="val -32605"/>
                <a:gd name="adj2" fmla="val 12387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300" b="1" dirty="0">
                  <a:solidFill>
                    <a:schemeClr val="tx1"/>
                  </a:solidFill>
                  <a:latin typeface="+mn-ea"/>
                </a:rPr>
                <a:t>4.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查看课时统计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6119453" y="1443824"/>
              <a:ext cx="4703878" cy="1662426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Rundad rektangulär 4"/>
            <p:cNvSpPr/>
            <p:nvPr/>
          </p:nvSpPr>
          <p:spPr>
            <a:xfrm flipH="1">
              <a:off x="4482551" y="1783563"/>
              <a:ext cx="886140" cy="405035"/>
            </a:xfrm>
            <a:prstGeom prst="wedgeRoundRectCallout">
              <a:avLst>
                <a:gd name="adj1" fmla="val -135794"/>
                <a:gd name="adj2" fmla="val -671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300" b="1" dirty="0">
                  <a:solidFill>
                    <a:srgbClr val="FF0000"/>
                  </a:solidFill>
                  <a:latin typeface="+mn-ea"/>
                </a:rPr>
                <a:t>课程数据统计区</a:t>
              </a:r>
              <a:endParaRPr lang="en-US" sz="1300" b="1" dirty="0">
                <a:solidFill>
                  <a:srgbClr val="FF0000"/>
                </a:solidFill>
                <a:latin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02340682"/>
      </p:ext>
    </p:extLst>
  </p:cSld>
  <p:clrMapOvr>
    <a:masterClrMapping/>
  </p:clrMapOvr>
  <p:transition spd="slow" advTm="0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OWNAMEFIELD" val="name"/>
  <p:tag name="VOTERENABLED" val="0"/>
  <p:tag name="ST_MEET" val="&lt;MeetRows&gt;&lt;dt&gt;&lt;M_ID&gt;0&lt;/M_ID&gt;&lt;M_FileTag /&gt;&lt;M_Name /&gt;&lt;M_Time /&gt;&lt;M_RosterEnabled&gt;False&lt;/M_RosterEnabled&gt;&lt;M_KeypadIdColumn&gt;1&lt;/M_KeypadIdColumn&gt;&lt;M_SignInCodeColumn&gt;0&lt;/M_SignInCodeColumn&gt;&lt;M_Memo /&gt;&lt;M_VoteRateColumn /&gt;&lt;/dt&gt;&lt;/MeetRows&gt;"/>
  <p:tag name="BPVOTE_RESPONSE_PERSONNUM" val="30"/>
  <p:tag name="PPT_DBNAME" val="6d8b189b-a729-4abc-8a75-8c786a95a4d5.md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  <p:tag name="BPVOTE_SLIDE_ISRESPONSED" val="1"/>
  <p:tag name="BPVOTE_SLIDE_DUENO" val="30"/>
  <p:tag name="BPVOTE_SLIDE_PARTICIPANTNUM" val="30"/>
  <p:tag name="BPVOTE_SLIDE_SUBMITNUM" val="0"/>
  <p:tag name="BPVOTE_SLIDE_CORRECTNUM" val="0"/>
  <p:tag name="DETAILSTYPE" val="None"/>
  <p:tag name="CHARTPARA_ITEMLABELFONTNAME" val="Arial"/>
  <p:tag name="CHARTPARA_ITEMLABELFONTSIZE" val="16"/>
  <p:tag name="CHARTPARA_ITEMLABELFONTBOLD" val="False"/>
  <p:tag name="CHARTPARA_ITEMLABELFONTITALIC" val="False"/>
  <p:tag name="CHARTPARA_ITEMLABELFONTCOLOR" val="-16777216"/>
  <p:tag name="CHARTPARA_DATALABELFONTNAME" val="Arial"/>
  <p:tag name="CHARTPARA_DATALABELFONTSIZE" val="14"/>
  <p:tag name="CHARTPARA_DATALABELFONTBOLD" val="False"/>
  <p:tag name="CHARTPARA_DATALABELFONTITALIC" val="False"/>
  <p:tag name="CHARTPARA_DATALABELFONTCOLOR" val="-16777216"/>
  <p:tag name="CHARTPARA_DATAFORMAT" val="ltNumberValue"/>
  <p:tag name="CHARTPARA_SHOWTIME" val="csStop"/>
  <p:tag name="CHARTPARA_NUMBERDEC" val="0"/>
  <p:tag name="CHARTPARA_DATAPERCENTBASE" val="crParticipant"/>
  <p:tag name="CHARTPARA_PERCENTDEC" val="1"/>
  <p:tag name="CHARTPARA_SHOW3D" val="0"/>
  <p:tag name="CHARTPOINTWIDTH" val="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1187956-CFAC-496F-A368-4915018403C5}">
  <we:reference id="wa104380162" version="1.0.1.0" store="zh-CN" storeType="OMEX"/>
  <we:alternateReferences>
    <we:reference id="WA104380162" version="1.0.1.0" store="WA104380162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553</Words>
  <Application>Microsoft Office PowerPoint</Application>
  <PresentationFormat>宽屏</PresentationFormat>
  <Paragraphs>124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方正兰亭黑简体</vt:lpstr>
      <vt:lpstr>黑体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</dc:creator>
  <cp:lastModifiedBy>bupin</cp:lastModifiedBy>
  <cp:revision>74</cp:revision>
  <dcterms:created xsi:type="dcterms:W3CDTF">2017-08-10T05:49:03Z</dcterms:created>
  <dcterms:modified xsi:type="dcterms:W3CDTF">2025-09-02T09:45:03Z</dcterms:modified>
</cp:coreProperties>
</file>